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3"/>
  </p:notesMasterIdLst>
  <p:sldIdLst>
    <p:sldId id="257" r:id="rId5"/>
    <p:sldId id="1523" r:id="rId6"/>
    <p:sldId id="3766" r:id="rId7"/>
    <p:sldId id="1522" r:id="rId8"/>
    <p:sldId id="3765" r:id="rId9"/>
    <p:sldId id="3755" r:id="rId10"/>
    <p:sldId id="3768" r:id="rId11"/>
    <p:sldId id="37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6FB3"/>
    <a:srgbClr val="73A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3525D7-FBB5-27BE-5F34-768E5248B6CE}" v="19" dt="2026-03-24T21:24:21.330"/>
    <p1510:client id="{8ADBA9EC-82DE-9D46-9F90-4CEBDEC257E6}" v="76" dt="2026-03-24T21:33:07.648"/>
    <p1510:client id="{A1BFBD1D-572D-428D-B45E-CB140357551E}" v="2" dt="2026-03-25T16:15:14.4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948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ng, Agnes" userId="S::agnes_cheng@uml.edu::5fdcbbd4-cb69-44e8-b3b3-5bb3153669af" providerId="AD" clId="Web-{603525D7-FBB5-27BE-5F34-768E5248B6CE}"/>
    <pc:docChg chg="addSld delSld modSld">
      <pc:chgData name="Cheng, Agnes" userId="S::agnes_cheng@uml.edu::5fdcbbd4-cb69-44e8-b3b3-5bb3153669af" providerId="AD" clId="Web-{603525D7-FBB5-27BE-5F34-768E5248B6CE}" dt="2026-03-24T21:29:12.929" v="263" actId="14100"/>
      <pc:docMkLst>
        <pc:docMk/>
      </pc:docMkLst>
      <pc:sldChg chg="add del">
        <pc:chgData name="Cheng, Agnes" userId="S::agnes_cheng@uml.edu::5fdcbbd4-cb69-44e8-b3b3-5bb3153669af" providerId="AD" clId="Web-{603525D7-FBB5-27BE-5F34-768E5248B6CE}" dt="2026-03-24T21:24:14.220" v="16"/>
        <pc:sldMkLst>
          <pc:docMk/>
          <pc:sldMk cId="1932691195" sldId="436"/>
        </pc:sldMkLst>
      </pc:sldChg>
      <pc:sldChg chg="addSp delSp modSp add replId">
        <pc:chgData name="Cheng, Agnes" userId="S::agnes_cheng@uml.edu::5fdcbbd4-cb69-44e8-b3b3-5bb3153669af" providerId="AD" clId="Web-{603525D7-FBB5-27BE-5F34-768E5248B6CE}" dt="2026-03-24T21:29:12.929" v="263" actId="14100"/>
        <pc:sldMkLst>
          <pc:docMk/>
          <pc:sldMk cId="3743789002" sldId="3769"/>
        </pc:sldMkLst>
        <pc:spChg chg="add del mod">
          <ac:chgData name="Cheng, Agnes" userId="S::agnes_cheng@uml.edu::5fdcbbd4-cb69-44e8-b3b3-5bb3153669af" providerId="AD" clId="Web-{603525D7-FBB5-27BE-5F34-768E5248B6CE}" dt="2026-03-24T21:24:21.330" v="19"/>
          <ac:spMkLst>
            <pc:docMk/>
            <pc:sldMk cId="3743789002" sldId="3769"/>
            <ac:spMk id="3" creationId="{2F7807FB-AA57-4A56-0892-AB1BD3969132}"/>
          </ac:spMkLst>
        </pc:spChg>
        <pc:spChg chg="del">
          <ac:chgData name="Cheng, Agnes" userId="S::agnes_cheng@uml.edu::5fdcbbd4-cb69-44e8-b3b3-5bb3153669af" providerId="AD" clId="Web-{603525D7-FBB5-27BE-5F34-768E5248B6CE}" dt="2026-03-24T21:23:09.592" v="13"/>
          <ac:spMkLst>
            <pc:docMk/>
            <pc:sldMk cId="3743789002" sldId="3769"/>
            <ac:spMk id="4" creationId="{A5300027-96D2-1841-DD79-0024EAB25DA5}"/>
          </ac:spMkLst>
        </pc:spChg>
        <pc:spChg chg="del">
          <ac:chgData name="Cheng, Agnes" userId="S::agnes_cheng@uml.edu::5fdcbbd4-cb69-44e8-b3b3-5bb3153669af" providerId="AD" clId="Web-{603525D7-FBB5-27BE-5F34-768E5248B6CE}" dt="2026-03-24T21:23:04.794" v="12"/>
          <ac:spMkLst>
            <pc:docMk/>
            <pc:sldMk cId="3743789002" sldId="3769"/>
            <ac:spMk id="5" creationId="{0360CD63-9EAB-A4BE-8898-5403BA6B6F2B}"/>
          </ac:spMkLst>
        </pc:spChg>
        <pc:spChg chg="mod">
          <ac:chgData name="Cheng, Agnes" userId="S::agnes_cheng@uml.edu::5fdcbbd4-cb69-44e8-b3b3-5bb3153669af" providerId="AD" clId="Web-{603525D7-FBB5-27BE-5F34-768E5248B6CE}" dt="2026-03-24T21:23:03.779" v="11" actId="20577"/>
          <ac:spMkLst>
            <pc:docMk/>
            <pc:sldMk cId="3743789002" sldId="3769"/>
            <ac:spMk id="8" creationId="{D0E55048-BF77-F44A-832E-433883002FD1}"/>
          </ac:spMkLst>
        </pc:spChg>
        <pc:graphicFrameChg chg="add mod modGraphic">
          <ac:chgData name="Cheng, Agnes" userId="S::agnes_cheng@uml.edu::5fdcbbd4-cb69-44e8-b3b3-5bb3153669af" providerId="AD" clId="Web-{603525D7-FBB5-27BE-5F34-768E5248B6CE}" dt="2026-03-24T21:29:12.929" v="263" actId="14100"/>
          <ac:graphicFrameMkLst>
            <pc:docMk/>
            <pc:sldMk cId="3743789002" sldId="3769"/>
            <ac:graphicFrameMk id="7" creationId="{20C575AB-9431-A77B-139B-40249F0E1935}"/>
          </ac:graphicFrameMkLst>
        </pc:graphicFrameChg>
      </pc:sldChg>
    </pc:docChg>
  </pc:docChgLst>
  <pc:docChgLst>
    <pc:chgData name="Cheng, Agnes" userId="5fdcbbd4-cb69-44e8-b3b3-5bb3153669af" providerId="ADAL" clId="{95B26D64-F3F6-42AA-85DE-41683C5F7398}"/>
    <pc:docChg chg="modSld">
      <pc:chgData name="Cheng, Agnes" userId="5fdcbbd4-cb69-44e8-b3b3-5bb3153669af" providerId="ADAL" clId="{95B26D64-F3F6-42AA-85DE-41683C5F7398}" dt="2026-03-25T16:15:15.746" v="80" actId="20577"/>
      <pc:docMkLst>
        <pc:docMk/>
      </pc:docMkLst>
      <pc:sldChg chg="modSp mod">
        <pc:chgData name="Cheng, Agnes" userId="5fdcbbd4-cb69-44e8-b3b3-5bb3153669af" providerId="ADAL" clId="{95B26D64-F3F6-42AA-85DE-41683C5F7398}" dt="2026-03-25T16:15:15.746" v="80" actId="20577"/>
        <pc:sldMkLst>
          <pc:docMk/>
          <pc:sldMk cId="3761222656" sldId="1522"/>
        </pc:sldMkLst>
        <pc:spChg chg="mod">
          <ac:chgData name="Cheng, Agnes" userId="5fdcbbd4-cb69-44e8-b3b3-5bb3153669af" providerId="ADAL" clId="{95B26D64-F3F6-42AA-85DE-41683C5F7398}" dt="2026-03-25T16:15:15.746" v="80" actId="20577"/>
          <ac:spMkLst>
            <pc:docMk/>
            <pc:sldMk cId="3761222656" sldId="1522"/>
            <ac:spMk id="20" creationId="{665FFB96-0BC8-D116-9475-B4F5CCDE0AA5}"/>
          </ac:spMkLst>
        </pc:spChg>
      </pc:sldChg>
      <pc:sldChg chg="addSp modSp mod">
        <pc:chgData name="Cheng, Agnes" userId="5fdcbbd4-cb69-44e8-b3b3-5bb3153669af" providerId="ADAL" clId="{95B26D64-F3F6-42AA-85DE-41683C5F7398}" dt="2026-03-25T16:12:00.681" v="74" actId="1076"/>
        <pc:sldMkLst>
          <pc:docMk/>
          <pc:sldMk cId="3743789002" sldId="3769"/>
        </pc:sldMkLst>
        <pc:spChg chg="mod">
          <ac:chgData name="Cheng, Agnes" userId="5fdcbbd4-cb69-44e8-b3b3-5bb3153669af" providerId="ADAL" clId="{95B26D64-F3F6-42AA-85DE-41683C5F7398}" dt="2026-03-25T16:12:00.681" v="74" actId="1076"/>
          <ac:spMkLst>
            <pc:docMk/>
            <pc:sldMk cId="3743789002" sldId="3769"/>
            <ac:spMk id="2" creationId="{9F5EC88E-C644-B2DC-8E2E-CA9179079C42}"/>
          </ac:spMkLst>
        </pc:spChg>
        <pc:spChg chg="add mod">
          <ac:chgData name="Cheng, Agnes" userId="5fdcbbd4-cb69-44e8-b3b3-5bb3153669af" providerId="ADAL" clId="{95B26D64-F3F6-42AA-85DE-41683C5F7398}" dt="2026-03-25T16:11:48.004" v="72" actId="403"/>
          <ac:spMkLst>
            <pc:docMk/>
            <pc:sldMk cId="3743789002" sldId="3769"/>
            <ac:spMk id="3" creationId="{29B1BF9F-4924-FA1C-5292-58A83FD40C08}"/>
          </ac:spMkLst>
        </pc:spChg>
        <pc:graphicFrameChg chg="mod">
          <ac:chgData name="Cheng, Agnes" userId="5fdcbbd4-cb69-44e8-b3b3-5bb3153669af" providerId="ADAL" clId="{95B26D64-F3F6-42AA-85DE-41683C5F7398}" dt="2026-03-25T16:11:24.678" v="1" actId="14100"/>
          <ac:graphicFrameMkLst>
            <pc:docMk/>
            <pc:sldMk cId="3743789002" sldId="3769"/>
            <ac:graphicFrameMk id="7" creationId="{20C575AB-9431-A77B-139B-40249F0E1935}"/>
          </ac:graphicFrameMkLst>
        </pc:graphicFrameChg>
      </pc:sldChg>
    </pc:docChg>
  </pc:docChgLst>
  <pc:docChgLst>
    <pc:chgData name="Cheng, Agnes" userId="5fdcbbd4-cb69-44e8-b3b3-5bb3153669af" providerId="ADAL" clId="{DE72CE07-6678-59FE-B441-D6391C5AA247}"/>
    <pc:docChg chg="undo custSel addSld delSld modSld sldOrd delMainMaster">
      <pc:chgData name="Cheng, Agnes" userId="5fdcbbd4-cb69-44e8-b3b3-5bb3153669af" providerId="ADAL" clId="{DE72CE07-6678-59FE-B441-D6391C5AA247}" dt="2026-03-24T21:33:39.021" v="3040" actId="1582"/>
      <pc:docMkLst>
        <pc:docMk/>
      </pc:docMkLst>
      <pc:sldChg chg="modSp add del mod">
        <pc:chgData name="Cheng, Agnes" userId="5fdcbbd4-cb69-44e8-b3b3-5bb3153669af" providerId="ADAL" clId="{DE72CE07-6678-59FE-B441-D6391C5AA247}" dt="2026-03-20T19:00:50.278" v="2537" actId="14100"/>
        <pc:sldMkLst>
          <pc:docMk/>
          <pc:sldMk cId="902825992" sldId="257"/>
        </pc:sldMkLst>
        <pc:spChg chg="mod">
          <ac:chgData name="Cheng, Agnes" userId="5fdcbbd4-cb69-44e8-b3b3-5bb3153669af" providerId="ADAL" clId="{DE72CE07-6678-59FE-B441-D6391C5AA247}" dt="2026-03-20T18:59:14.865" v="2510" actId="2711"/>
          <ac:spMkLst>
            <pc:docMk/>
            <pc:sldMk cId="902825992" sldId="257"/>
            <ac:spMk id="5" creationId="{D5FA70CC-DBCC-F7E7-D398-0E7182872652}"/>
          </ac:spMkLst>
        </pc:spChg>
        <pc:spChg chg="mod">
          <ac:chgData name="Cheng, Agnes" userId="5fdcbbd4-cb69-44e8-b3b3-5bb3153669af" providerId="ADAL" clId="{DE72CE07-6678-59FE-B441-D6391C5AA247}" dt="2026-03-20T19:00:45.888" v="2536" actId="1076"/>
          <ac:spMkLst>
            <pc:docMk/>
            <pc:sldMk cId="902825992" sldId="257"/>
            <ac:spMk id="6" creationId="{AB14F182-23F5-7CA5-6F31-341C9F12C243}"/>
          </ac:spMkLst>
        </pc:spChg>
        <pc:spChg chg="mod">
          <ac:chgData name="Cheng, Agnes" userId="5fdcbbd4-cb69-44e8-b3b3-5bb3153669af" providerId="ADAL" clId="{DE72CE07-6678-59FE-B441-D6391C5AA247}" dt="2026-03-20T19:00:50.278" v="2537" actId="14100"/>
          <ac:spMkLst>
            <pc:docMk/>
            <pc:sldMk cId="902825992" sldId="257"/>
            <ac:spMk id="11" creationId="{B4F57AE3-43F9-1319-2D46-C049C64F2C73}"/>
          </ac:spMkLst>
        </pc:spChg>
      </pc:sldChg>
      <pc:sldChg chg="addSp delSp modSp add mod">
        <pc:chgData name="Cheng, Agnes" userId="5fdcbbd4-cb69-44e8-b3b3-5bb3153669af" providerId="ADAL" clId="{DE72CE07-6678-59FE-B441-D6391C5AA247}" dt="2026-03-20T19:00:17.303" v="2529" actId="2711"/>
        <pc:sldMkLst>
          <pc:docMk/>
          <pc:sldMk cId="3761222656" sldId="1522"/>
        </pc:sldMkLst>
        <pc:spChg chg="mod">
          <ac:chgData name="Cheng, Agnes" userId="5fdcbbd4-cb69-44e8-b3b3-5bb3153669af" providerId="ADAL" clId="{DE72CE07-6678-59FE-B441-D6391C5AA247}" dt="2026-03-20T19:00:17.303" v="2529" actId="2711"/>
          <ac:spMkLst>
            <pc:docMk/>
            <pc:sldMk cId="3761222656" sldId="1522"/>
            <ac:spMk id="3" creationId="{3E7DB749-4C94-F7A0-B9EA-5CA7E24427C3}"/>
          </ac:spMkLst>
        </pc:spChg>
        <pc:spChg chg="add del mod">
          <ac:chgData name="Cheng, Agnes" userId="5fdcbbd4-cb69-44e8-b3b3-5bb3153669af" providerId="ADAL" clId="{DE72CE07-6678-59FE-B441-D6391C5AA247}" dt="2026-03-20T19:00:17.303" v="2529" actId="2711"/>
          <ac:spMkLst>
            <pc:docMk/>
            <pc:sldMk cId="3761222656" sldId="1522"/>
            <ac:spMk id="4" creationId="{67EA576E-CB50-2831-1C5F-95C8631A74EA}"/>
          </ac:spMkLst>
        </pc:spChg>
        <pc:spChg chg="mod">
          <ac:chgData name="Cheng, Agnes" userId="5fdcbbd4-cb69-44e8-b3b3-5bb3153669af" providerId="ADAL" clId="{DE72CE07-6678-59FE-B441-D6391C5AA247}" dt="2026-03-20T19:00:17.303" v="2529" actId="2711"/>
          <ac:spMkLst>
            <pc:docMk/>
            <pc:sldMk cId="3761222656" sldId="1522"/>
            <ac:spMk id="6" creationId="{12A590E8-3A2E-E39D-CEFE-B0F4BBC7103C}"/>
          </ac:spMkLst>
        </pc:spChg>
        <pc:spChg chg="mod">
          <ac:chgData name="Cheng, Agnes" userId="5fdcbbd4-cb69-44e8-b3b3-5bb3153669af" providerId="ADAL" clId="{DE72CE07-6678-59FE-B441-D6391C5AA247}" dt="2026-03-20T19:00:17.303" v="2529" actId="2711"/>
          <ac:spMkLst>
            <pc:docMk/>
            <pc:sldMk cId="3761222656" sldId="1522"/>
            <ac:spMk id="11" creationId="{5AFA0974-1CA1-2611-C022-E62DA33EC67D}"/>
          </ac:spMkLst>
        </pc:spChg>
        <pc:spChg chg="mod">
          <ac:chgData name="Cheng, Agnes" userId="5fdcbbd4-cb69-44e8-b3b3-5bb3153669af" providerId="ADAL" clId="{DE72CE07-6678-59FE-B441-D6391C5AA247}" dt="2026-03-20T19:00:17.303" v="2529" actId="2711"/>
          <ac:spMkLst>
            <pc:docMk/>
            <pc:sldMk cId="3761222656" sldId="1522"/>
            <ac:spMk id="20" creationId="{665FFB96-0BC8-D116-9475-B4F5CCDE0AA5}"/>
          </ac:spMkLst>
        </pc:spChg>
        <pc:spChg chg="add mod">
          <ac:chgData name="Cheng, Agnes" userId="5fdcbbd4-cb69-44e8-b3b3-5bb3153669af" providerId="ADAL" clId="{DE72CE07-6678-59FE-B441-D6391C5AA247}" dt="2026-03-20T19:00:17.303" v="2529" actId="2711"/>
          <ac:spMkLst>
            <pc:docMk/>
            <pc:sldMk cId="3761222656" sldId="1522"/>
            <ac:spMk id="39" creationId="{54640311-BAAE-2615-7561-D2B5F9F1E6B1}"/>
          </ac:spMkLst>
        </pc:spChg>
        <pc:picChg chg="add mod">
          <ac:chgData name="Cheng, Agnes" userId="5fdcbbd4-cb69-44e8-b3b3-5bb3153669af" providerId="ADAL" clId="{DE72CE07-6678-59FE-B441-D6391C5AA247}" dt="2026-03-20T18:53:01.827" v="2010" actId="1076"/>
          <ac:picMkLst>
            <pc:docMk/>
            <pc:sldMk cId="3761222656" sldId="1522"/>
            <ac:picMk id="31" creationId="{32D638F7-E279-4126-5CDC-18DD5DA63819}"/>
          </ac:picMkLst>
        </pc:picChg>
        <pc:picChg chg="add mod">
          <ac:chgData name="Cheng, Agnes" userId="5fdcbbd4-cb69-44e8-b3b3-5bb3153669af" providerId="ADAL" clId="{DE72CE07-6678-59FE-B441-D6391C5AA247}" dt="2026-03-20T18:53:01.827" v="2010" actId="1076"/>
          <ac:picMkLst>
            <pc:docMk/>
            <pc:sldMk cId="3761222656" sldId="1522"/>
            <ac:picMk id="33" creationId="{14903A69-6524-4C19-3F99-A610B5CAF21B}"/>
          </ac:picMkLst>
        </pc:picChg>
        <pc:picChg chg="add mod">
          <ac:chgData name="Cheng, Agnes" userId="5fdcbbd4-cb69-44e8-b3b3-5bb3153669af" providerId="ADAL" clId="{DE72CE07-6678-59FE-B441-D6391C5AA247}" dt="2026-03-20T18:53:01.827" v="2010" actId="1076"/>
          <ac:picMkLst>
            <pc:docMk/>
            <pc:sldMk cId="3761222656" sldId="1522"/>
            <ac:picMk id="35" creationId="{CCDCD8B2-58F6-547D-CDEE-39862EBE8E2B}"/>
          </ac:picMkLst>
        </pc:picChg>
        <pc:picChg chg="add mod">
          <ac:chgData name="Cheng, Agnes" userId="5fdcbbd4-cb69-44e8-b3b3-5bb3153669af" providerId="ADAL" clId="{DE72CE07-6678-59FE-B441-D6391C5AA247}" dt="2026-03-20T18:53:01.827" v="2010" actId="1076"/>
          <ac:picMkLst>
            <pc:docMk/>
            <pc:sldMk cId="3761222656" sldId="1522"/>
            <ac:picMk id="37" creationId="{663A8D35-DA70-10B8-66FD-89056EE38DBC}"/>
          </ac:picMkLst>
        </pc:picChg>
        <pc:cxnChg chg="mod">
          <ac:chgData name="Cheng, Agnes" userId="5fdcbbd4-cb69-44e8-b3b3-5bb3153669af" providerId="ADAL" clId="{DE72CE07-6678-59FE-B441-D6391C5AA247}" dt="2026-03-20T18:50:13.918" v="1985" actId="1076"/>
          <ac:cxnSpMkLst>
            <pc:docMk/>
            <pc:sldMk cId="3761222656" sldId="1522"/>
            <ac:cxnSpMk id="9" creationId="{978D9803-5D10-27AF-6594-2A56D66A931C}"/>
          </ac:cxnSpMkLst>
        </pc:cxnChg>
      </pc:sldChg>
      <pc:sldChg chg="modSp add del mod">
        <pc:chgData name="Cheng, Agnes" userId="5fdcbbd4-cb69-44e8-b3b3-5bb3153669af" providerId="ADAL" clId="{DE72CE07-6678-59FE-B441-D6391C5AA247}" dt="2026-03-20T18:59:24.074" v="2512" actId="20577"/>
        <pc:sldMkLst>
          <pc:docMk/>
          <pc:sldMk cId="947313792" sldId="1523"/>
        </pc:sldMkLst>
        <pc:spChg chg="mod">
          <ac:chgData name="Cheng, Agnes" userId="5fdcbbd4-cb69-44e8-b3b3-5bb3153669af" providerId="ADAL" clId="{DE72CE07-6678-59FE-B441-D6391C5AA247}" dt="2026-03-20T18:59:19.981" v="2511" actId="2711"/>
          <ac:spMkLst>
            <pc:docMk/>
            <pc:sldMk cId="947313792" sldId="1523"/>
            <ac:spMk id="2" creationId="{CC5FC107-B993-D985-28EC-17EC3E0A2A76}"/>
          </ac:spMkLst>
        </pc:spChg>
        <pc:spChg chg="mod">
          <ac:chgData name="Cheng, Agnes" userId="5fdcbbd4-cb69-44e8-b3b3-5bb3153669af" providerId="ADAL" clId="{DE72CE07-6678-59FE-B441-D6391C5AA247}" dt="2026-03-20T18:59:24.074" v="2512" actId="20577"/>
          <ac:spMkLst>
            <pc:docMk/>
            <pc:sldMk cId="947313792" sldId="1523"/>
            <ac:spMk id="7" creationId="{A9D9D16D-F6F9-5D74-1E22-BC091F618BA7}"/>
          </ac:spMkLst>
        </pc:spChg>
        <pc:spChg chg="mod">
          <ac:chgData name="Cheng, Agnes" userId="5fdcbbd4-cb69-44e8-b3b3-5bb3153669af" providerId="ADAL" clId="{DE72CE07-6678-59FE-B441-D6391C5AA247}" dt="2026-03-20T18:59:19.981" v="2511" actId="2711"/>
          <ac:spMkLst>
            <pc:docMk/>
            <pc:sldMk cId="947313792" sldId="1523"/>
            <ac:spMk id="10" creationId="{D84B1EC8-5645-F07A-2558-008D8B1C89C6}"/>
          </ac:spMkLst>
        </pc:spChg>
      </pc:sldChg>
      <pc:sldChg chg="delSp modSp add mod">
        <pc:chgData name="Cheng, Agnes" userId="5fdcbbd4-cb69-44e8-b3b3-5bb3153669af" providerId="ADAL" clId="{DE72CE07-6678-59FE-B441-D6391C5AA247}" dt="2026-03-20T19:00:37.811" v="2535" actId="403"/>
        <pc:sldMkLst>
          <pc:docMk/>
          <pc:sldMk cId="752907171" sldId="3755"/>
        </pc:sldMkLst>
        <pc:spChg chg="mod">
          <ac:chgData name="Cheng, Agnes" userId="5fdcbbd4-cb69-44e8-b3b3-5bb3153669af" providerId="ADAL" clId="{DE72CE07-6678-59FE-B441-D6391C5AA247}" dt="2026-03-20T19:00:31.515" v="2532" actId="2711"/>
          <ac:spMkLst>
            <pc:docMk/>
            <pc:sldMk cId="752907171" sldId="3755"/>
            <ac:spMk id="2" creationId="{275E5C4B-0392-F8EF-B5AE-31078B5B9D18}"/>
          </ac:spMkLst>
        </pc:spChg>
        <pc:spChg chg="mod">
          <ac:chgData name="Cheng, Agnes" userId="5fdcbbd4-cb69-44e8-b3b3-5bb3153669af" providerId="ADAL" clId="{DE72CE07-6678-59FE-B441-D6391C5AA247}" dt="2026-03-20T19:00:31.515" v="2532" actId="2711"/>
          <ac:spMkLst>
            <pc:docMk/>
            <pc:sldMk cId="752907171" sldId="3755"/>
            <ac:spMk id="6" creationId="{A5E9F4D3-B9B5-25AC-BD85-49C0E62B6874}"/>
          </ac:spMkLst>
        </pc:spChg>
        <pc:spChg chg="mod">
          <ac:chgData name="Cheng, Agnes" userId="5fdcbbd4-cb69-44e8-b3b3-5bb3153669af" providerId="ADAL" clId="{DE72CE07-6678-59FE-B441-D6391C5AA247}" dt="2026-03-20T18:40:27.416" v="1679" actId="12789"/>
          <ac:spMkLst>
            <pc:docMk/>
            <pc:sldMk cId="752907171" sldId="3755"/>
            <ac:spMk id="7" creationId="{2D4D4B23-734F-BAD2-3391-FB5903F37E76}"/>
          </ac:spMkLst>
        </pc:spChg>
        <pc:spChg chg="mod">
          <ac:chgData name="Cheng, Agnes" userId="5fdcbbd4-cb69-44e8-b3b3-5bb3153669af" providerId="ADAL" clId="{DE72CE07-6678-59FE-B441-D6391C5AA247}" dt="2026-03-20T19:00:31.515" v="2532" actId="2711"/>
          <ac:spMkLst>
            <pc:docMk/>
            <pc:sldMk cId="752907171" sldId="3755"/>
            <ac:spMk id="9" creationId="{5C155609-1F14-1E26-6A0D-CCDFD2A07F72}"/>
          </ac:spMkLst>
        </pc:spChg>
        <pc:spChg chg="mod">
          <ac:chgData name="Cheng, Agnes" userId="5fdcbbd4-cb69-44e8-b3b3-5bb3153669af" providerId="ADAL" clId="{DE72CE07-6678-59FE-B441-D6391C5AA247}" dt="2026-03-20T19:00:31.515" v="2532" actId="2711"/>
          <ac:spMkLst>
            <pc:docMk/>
            <pc:sldMk cId="752907171" sldId="3755"/>
            <ac:spMk id="10" creationId="{2DC1C409-F950-4C4B-5DD2-871F88DD1647}"/>
          </ac:spMkLst>
        </pc:spChg>
        <pc:spChg chg="mod">
          <ac:chgData name="Cheng, Agnes" userId="5fdcbbd4-cb69-44e8-b3b3-5bb3153669af" providerId="ADAL" clId="{DE72CE07-6678-59FE-B441-D6391C5AA247}" dt="2026-03-20T19:00:31.515" v="2532" actId="2711"/>
          <ac:spMkLst>
            <pc:docMk/>
            <pc:sldMk cId="752907171" sldId="3755"/>
            <ac:spMk id="13" creationId="{02ECB9DD-F1A2-7D44-9176-2ED5F6E5187B}"/>
          </ac:spMkLst>
        </pc:spChg>
        <pc:spChg chg="mod">
          <ac:chgData name="Cheng, Agnes" userId="5fdcbbd4-cb69-44e8-b3b3-5bb3153669af" providerId="ADAL" clId="{DE72CE07-6678-59FE-B441-D6391C5AA247}" dt="2026-03-20T19:00:31.515" v="2532" actId="2711"/>
          <ac:spMkLst>
            <pc:docMk/>
            <pc:sldMk cId="752907171" sldId="3755"/>
            <ac:spMk id="23" creationId="{4AF45F7E-0582-9779-ECE3-391B2EA1C139}"/>
          </ac:spMkLst>
        </pc:spChg>
        <pc:spChg chg="mod">
          <ac:chgData name="Cheng, Agnes" userId="5fdcbbd4-cb69-44e8-b3b3-5bb3153669af" providerId="ADAL" clId="{DE72CE07-6678-59FE-B441-D6391C5AA247}" dt="2026-03-20T19:00:31.515" v="2532" actId="2711"/>
          <ac:spMkLst>
            <pc:docMk/>
            <pc:sldMk cId="752907171" sldId="3755"/>
            <ac:spMk id="24" creationId="{252F6C08-BE05-292C-ACEC-8896EA909A04}"/>
          </ac:spMkLst>
        </pc:spChg>
        <pc:spChg chg="mod">
          <ac:chgData name="Cheng, Agnes" userId="5fdcbbd4-cb69-44e8-b3b3-5bb3153669af" providerId="ADAL" clId="{DE72CE07-6678-59FE-B441-D6391C5AA247}" dt="2026-03-20T19:00:37.811" v="2535" actId="403"/>
          <ac:spMkLst>
            <pc:docMk/>
            <pc:sldMk cId="752907171" sldId="3755"/>
            <ac:spMk id="27" creationId="{A3E637AA-949C-21A7-3823-565A88F8D554}"/>
          </ac:spMkLst>
        </pc:spChg>
        <pc:spChg chg="mod">
          <ac:chgData name="Cheng, Agnes" userId="5fdcbbd4-cb69-44e8-b3b3-5bb3153669af" providerId="ADAL" clId="{DE72CE07-6678-59FE-B441-D6391C5AA247}" dt="2026-03-20T19:00:37.811" v="2535" actId="403"/>
          <ac:spMkLst>
            <pc:docMk/>
            <pc:sldMk cId="752907171" sldId="3755"/>
            <ac:spMk id="28" creationId="{D78801C0-60F8-8456-67E9-B810739FCEB9}"/>
          </ac:spMkLst>
        </pc:spChg>
        <pc:spChg chg="mod">
          <ac:chgData name="Cheng, Agnes" userId="5fdcbbd4-cb69-44e8-b3b3-5bb3153669af" providerId="ADAL" clId="{DE72CE07-6678-59FE-B441-D6391C5AA247}" dt="2026-03-20T19:00:31.515" v="2532" actId="2711"/>
          <ac:spMkLst>
            <pc:docMk/>
            <pc:sldMk cId="752907171" sldId="3755"/>
            <ac:spMk id="36" creationId="{04CA5D4E-1CB8-054D-F76A-CC156DCA834F}"/>
          </ac:spMkLst>
        </pc:spChg>
        <pc:picChg chg="mod">
          <ac:chgData name="Cheng, Agnes" userId="5fdcbbd4-cb69-44e8-b3b3-5bb3153669af" providerId="ADAL" clId="{DE72CE07-6678-59FE-B441-D6391C5AA247}" dt="2026-03-20T18:41:36.250" v="1686" actId="14826"/>
          <ac:picMkLst>
            <pc:docMk/>
            <pc:sldMk cId="752907171" sldId="3755"/>
            <ac:picMk id="8" creationId="{F45F1BAD-62C4-4350-7F80-5FFE613E755C}"/>
          </ac:picMkLst>
        </pc:picChg>
        <pc:picChg chg="mod">
          <ac:chgData name="Cheng, Agnes" userId="5fdcbbd4-cb69-44e8-b3b3-5bb3153669af" providerId="ADAL" clId="{DE72CE07-6678-59FE-B441-D6391C5AA247}" dt="2026-03-20T18:41:16.381" v="1685" actId="14826"/>
          <ac:picMkLst>
            <pc:docMk/>
            <pc:sldMk cId="752907171" sldId="3755"/>
            <ac:picMk id="11" creationId="{CD5DE502-9359-28EA-54A4-C048D355F38A}"/>
          </ac:picMkLst>
        </pc:picChg>
        <pc:picChg chg="mod">
          <ac:chgData name="Cheng, Agnes" userId="5fdcbbd4-cb69-44e8-b3b3-5bb3153669af" providerId="ADAL" clId="{DE72CE07-6678-59FE-B441-D6391C5AA247}" dt="2026-03-20T18:41:00.956" v="1684" actId="14826"/>
          <ac:picMkLst>
            <pc:docMk/>
            <pc:sldMk cId="752907171" sldId="3755"/>
            <ac:picMk id="12" creationId="{FC8BB099-7545-EE3E-1BC5-84F50CC48EFD}"/>
          </ac:picMkLst>
        </pc:picChg>
        <pc:picChg chg="mod">
          <ac:chgData name="Cheng, Agnes" userId="5fdcbbd4-cb69-44e8-b3b3-5bb3153669af" providerId="ADAL" clId="{DE72CE07-6678-59FE-B441-D6391C5AA247}" dt="2026-03-20T18:44:26.657" v="1798" actId="14826"/>
          <ac:picMkLst>
            <pc:docMk/>
            <pc:sldMk cId="752907171" sldId="3755"/>
            <ac:picMk id="38" creationId="{5627D19B-935D-8067-019F-6D5460526650}"/>
          </ac:picMkLst>
        </pc:picChg>
      </pc:sldChg>
      <pc:sldChg chg="addSp delSp modSp add mod ord">
        <pc:chgData name="Cheng, Agnes" userId="5fdcbbd4-cb69-44e8-b3b3-5bb3153669af" providerId="ADAL" clId="{DE72CE07-6678-59FE-B441-D6391C5AA247}" dt="2026-03-20T19:00:27.802" v="2531" actId="20577"/>
        <pc:sldMkLst>
          <pc:docMk/>
          <pc:sldMk cId="2923544698" sldId="3765"/>
        </pc:sldMkLst>
        <pc:spChg chg="mod">
          <ac:chgData name="Cheng, Agnes" userId="5fdcbbd4-cb69-44e8-b3b3-5bb3153669af" providerId="ADAL" clId="{DE72CE07-6678-59FE-B441-D6391C5AA247}" dt="2026-03-20T19:00:23.456" v="2530" actId="2711"/>
          <ac:spMkLst>
            <pc:docMk/>
            <pc:sldMk cId="2923544698" sldId="3765"/>
            <ac:spMk id="2" creationId="{91777BDD-40D6-334F-2706-B8A16689D036}"/>
          </ac:spMkLst>
        </pc:spChg>
        <pc:spChg chg="mod">
          <ac:chgData name="Cheng, Agnes" userId="5fdcbbd4-cb69-44e8-b3b3-5bb3153669af" providerId="ADAL" clId="{DE72CE07-6678-59FE-B441-D6391C5AA247}" dt="2026-03-20T19:00:23.456" v="2530" actId="2711"/>
          <ac:spMkLst>
            <pc:docMk/>
            <pc:sldMk cId="2923544698" sldId="3765"/>
            <ac:spMk id="5" creationId="{260CBF12-33E8-53A5-4F34-8BDEBB9F506E}"/>
          </ac:spMkLst>
        </pc:spChg>
        <pc:spChg chg="add mod">
          <ac:chgData name="Cheng, Agnes" userId="5fdcbbd4-cb69-44e8-b3b3-5bb3153669af" providerId="ADAL" clId="{DE72CE07-6678-59FE-B441-D6391C5AA247}" dt="2026-03-20T19:00:23.456" v="2530" actId="2711"/>
          <ac:spMkLst>
            <pc:docMk/>
            <pc:sldMk cId="2923544698" sldId="3765"/>
            <ac:spMk id="15" creationId="{517B91BF-29A9-179B-8342-0C0EF9652324}"/>
          </ac:spMkLst>
        </pc:spChg>
        <pc:spChg chg="add mod">
          <ac:chgData name="Cheng, Agnes" userId="5fdcbbd4-cb69-44e8-b3b3-5bb3153669af" providerId="ADAL" clId="{DE72CE07-6678-59FE-B441-D6391C5AA247}" dt="2026-03-20T19:00:23.456" v="2530" actId="2711"/>
          <ac:spMkLst>
            <pc:docMk/>
            <pc:sldMk cId="2923544698" sldId="3765"/>
            <ac:spMk id="21" creationId="{2A03CF25-371F-9819-5E15-50EA64931F57}"/>
          </ac:spMkLst>
        </pc:spChg>
        <pc:spChg chg="add mod">
          <ac:chgData name="Cheng, Agnes" userId="5fdcbbd4-cb69-44e8-b3b3-5bb3153669af" providerId="ADAL" clId="{DE72CE07-6678-59FE-B441-D6391C5AA247}" dt="2026-03-20T19:00:27.802" v="2531" actId="20577"/>
          <ac:spMkLst>
            <pc:docMk/>
            <pc:sldMk cId="2923544698" sldId="3765"/>
            <ac:spMk id="22" creationId="{4249A55D-95AF-0769-94F5-42F85770DAD6}"/>
          </ac:spMkLst>
        </pc:spChg>
        <pc:picChg chg="add mod">
          <ac:chgData name="Cheng, Agnes" userId="5fdcbbd4-cb69-44e8-b3b3-5bb3153669af" providerId="ADAL" clId="{DE72CE07-6678-59FE-B441-D6391C5AA247}" dt="2026-03-20T18:57:07.385" v="2330" actId="1076"/>
          <ac:picMkLst>
            <pc:docMk/>
            <pc:sldMk cId="2923544698" sldId="3765"/>
            <ac:picMk id="14" creationId="{B0A1DADA-9F2E-4FA0-1E6F-E31389BA9ADB}"/>
          </ac:picMkLst>
        </pc:picChg>
      </pc:sldChg>
      <pc:sldChg chg="addSp delSp modSp add mod">
        <pc:chgData name="Cheng, Agnes" userId="5fdcbbd4-cb69-44e8-b3b3-5bb3153669af" providerId="ADAL" clId="{DE72CE07-6678-59FE-B441-D6391C5AA247}" dt="2026-03-20T19:00:12.265" v="2528" actId="20577"/>
        <pc:sldMkLst>
          <pc:docMk/>
          <pc:sldMk cId="1450430146" sldId="3766"/>
        </pc:sldMkLst>
        <pc:spChg chg="mod">
          <ac:chgData name="Cheng, Agnes" userId="5fdcbbd4-cb69-44e8-b3b3-5bb3153669af" providerId="ADAL" clId="{DE72CE07-6678-59FE-B441-D6391C5AA247}" dt="2026-03-20T19:00:12.265" v="2528" actId="20577"/>
          <ac:spMkLst>
            <pc:docMk/>
            <pc:sldMk cId="1450430146" sldId="3766"/>
            <ac:spMk id="2" creationId="{74717383-D88B-9203-DFF5-944C1CECF29C}"/>
          </ac:spMkLst>
        </pc:spChg>
        <pc:spChg chg="add del mod">
          <ac:chgData name="Cheng, Agnes" userId="5fdcbbd4-cb69-44e8-b3b3-5bb3153669af" providerId="ADAL" clId="{DE72CE07-6678-59FE-B441-D6391C5AA247}" dt="2026-03-20T18:59:36.005" v="2516" actId="478"/>
          <ac:spMkLst>
            <pc:docMk/>
            <pc:sldMk cId="1450430146" sldId="3766"/>
            <ac:spMk id="4" creationId="{67EA576E-CB50-2831-1C5F-95C8631A74EA}"/>
          </ac:spMkLst>
        </pc:spChg>
        <pc:spChg chg="mod">
          <ac:chgData name="Cheng, Agnes" userId="5fdcbbd4-cb69-44e8-b3b3-5bb3153669af" providerId="ADAL" clId="{DE72CE07-6678-59FE-B441-D6391C5AA247}" dt="2026-03-20T18:59:30.384" v="2513" actId="2711"/>
          <ac:spMkLst>
            <pc:docMk/>
            <pc:sldMk cId="1450430146" sldId="3766"/>
            <ac:spMk id="6" creationId="{12A590E8-3A2E-E39D-CEFE-B0F4BBC7103C}"/>
          </ac:spMkLst>
        </pc:spChg>
        <pc:spChg chg="mod">
          <ac:chgData name="Cheng, Agnes" userId="5fdcbbd4-cb69-44e8-b3b3-5bb3153669af" providerId="ADAL" clId="{DE72CE07-6678-59FE-B441-D6391C5AA247}" dt="2026-03-20T18:59:30.384" v="2513" actId="2711"/>
          <ac:spMkLst>
            <pc:docMk/>
            <pc:sldMk cId="1450430146" sldId="3766"/>
            <ac:spMk id="7" creationId="{C577EDD3-47C5-6BD4-447D-C868E9D57683}"/>
          </ac:spMkLst>
        </pc:spChg>
        <pc:spChg chg="mod">
          <ac:chgData name="Cheng, Agnes" userId="5fdcbbd4-cb69-44e8-b3b3-5bb3153669af" providerId="ADAL" clId="{DE72CE07-6678-59FE-B441-D6391C5AA247}" dt="2026-03-20T18:59:30.384" v="2513" actId="2711"/>
          <ac:spMkLst>
            <pc:docMk/>
            <pc:sldMk cId="1450430146" sldId="3766"/>
            <ac:spMk id="10" creationId="{F0C61ED3-AE5A-F923-78D0-29B700017311}"/>
          </ac:spMkLst>
        </pc:spChg>
        <pc:spChg chg="mod">
          <ac:chgData name="Cheng, Agnes" userId="5fdcbbd4-cb69-44e8-b3b3-5bb3153669af" providerId="ADAL" clId="{DE72CE07-6678-59FE-B441-D6391C5AA247}" dt="2026-03-20T18:59:30.384" v="2513" actId="2711"/>
          <ac:spMkLst>
            <pc:docMk/>
            <pc:sldMk cId="1450430146" sldId="3766"/>
            <ac:spMk id="11" creationId="{5AFA0974-1CA1-2611-C022-E62DA33EC67D}"/>
          </ac:spMkLst>
        </pc:spChg>
        <pc:spChg chg="mod">
          <ac:chgData name="Cheng, Agnes" userId="5fdcbbd4-cb69-44e8-b3b3-5bb3153669af" providerId="ADAL" clId="{DE72CE07-6678-59FE-B441-D6391C5AA247}" dt="2026-03-20T18:59:30.384" v="2513" actId="2711"/>
          <ac:spMkLst>
            <pc:docMk/>
            <pc:sldMk cId="1450430146" sldId="3766"/>
            <ac:spMk id="13" creationId="{0D8FE929-2A32-76A6-D296-89D2BF536B3D}"/>
          </ac:spMkLst>
        </pc:spChg>
        <pc:spChg chg="mod">
          <ac:chgData name="Cheng, Agnes" userId="5fdcbbd4-cb69-44e8-b3b3-5bb3153669af" providerId="ADAL" clId="{DE72CE07-6678-59FE-B441-D6391C5AA247}" dt="2026-03-20T19:00:08.184" v="2522" actId="404"/>
          <ac:spMkLst>
            <pc:docMk/>
            <pc:sldMk cId="1450430146" sldId="3766"/>
            <ac:spMk id="14" creationId="{044D53DE-98D0-9BAE-E668-FBF1A541CB06}"/>
          </ac:spMkLst>
        </pc:spChg>
        <pc:spChg chg="mod">
          <ac:chgData name="Cheng, Agnes" userId="5fdcbbd4-cb69-44e8-b3b3-5bb3153669af" providerId="ADAL" clId="{DE72CE07-6678-59FE-B441-D6391C5AA247}" dt="2026-03-20T18:59:43.532" v="2517" actId="20577"/>
          <ac:spMkLst>
            <pc:docMk/>
            <pc:sldMk cId="1450430146" sldId="3766"/>
            <ac:spMk id="15" creationId="{8BB150DA-EC12-8550-CF38-9D894377771D}"/>
          </ac:spMkLst>
        </pc:spChg>
        <pc:spChg chg="mod">
          <ac:chgData name="Cheng, Agnes" userId="5fdcbbd4-cb69-44e8-b3b3-5bb3153669af" providerId="ADAL" clId="{DE72CE07-6678-59FE-B441-D6391C5AA247}" dt="2026-03-20T19:00:08.184" v="2522" actId="404"/>
          <ac:spMkLst>
            <pc:docMk/>
            <pc:sldMk cId="1450430146" sldId="3766"/>
            <ac:spMk id="17" creationId="{5A20E49D-117A-6236-AA76-FD31DD36234C}"/>
          </ac:spMkLst>
        </pc:spChg>
        <pc:spChg chg="mod">
          <ac:chgData name="Cheng, Agnes" userId="5fdcbbd4-cb69-44e8-b3b3-5bb3153669af" providerId="ADAL" clId="{DE72CE07-6678-59FE-B441-D6391C5AA247}" dt="2026-03-20T18:59:30.384" v="2513" actId="2711"/>
          <ac:spMkLst>
            <pc:docMk/>
            <pc:sldMk cId="1450430146" sldId="3766"/>
            <ac:spMk id="20" creationId="{665FFB96-0BC8-D116-9475-B4F5CCDE0AA5}"/>
          </ac:spMkLst>
        </pc:spChg>
      </pc:sldChg>
      <pc:sldChg chg="modSp add mod">
        <pc:chgData name="Cheng, Agnes" userId="5fdcbbd4-cb69-44e8-b3b3-5bb3153669af" providerId="ADAL" clId="{DE72CE07-6678-59FE-B441-D6391C5AA247}" dt="2026-03-20T19:04:18.772" v="2862" actId="14100"/>
        <pc:sldMkLst>
          <pc:docMk/>
          <pc:sldMk cId="1160176672" sldId="3768"/>
        </pc:sldMkLst>
        <pc:spChg chg="mod">
          <ac:chgData name="Cheng, Agnes" userId="5fdcbbd4-cb69-44e8-b3b3-5bb3153669af" providerId="ADAL" clId="{DE72CE07-6678-59FE-B441-D6391C5AA247}" dt="2026-03-20T19:04:18.772" v="2862" actId="14100"/>
          <ac:spMkLst>
            <pc:docMk/>
            <pc:sldMk cId="1160176672" sldId="3768"/>
            <ac:spMk id="4" creationId="{546B96B4-16BF-9293-E9D1-4F06188305E1}"/>
          </ac:spMkLst>
        </pc:spChg>
        <pc:spChg chg="mod">
          <ac:chgData name="Cheng, Agnes" userId="5fdcbbd4-cb69-44e8-b3b3-5bb3153669af" providerId="ADAL" clId="{DE72CE07-6678-59FE-B441-D6391C5AA247}" dt="2026-03-20T19:04:15.278" v="2861" actId="14100"/>
          <ac:spMkLst>
            <pc:docMk/>
            <pc:sldMk cId="1160176672" sldId="3768"/>
            <ac:spMk id="5" creationId="{79163579-4F52-DB40-448D-C1B181F57AC1}"/>
          </ac:spMkLst>
        </pc:spChg>
        <pc:spChg chg="mod">
          <ac:chgData name="Cheng, Agnes" userId="5fdcbbd4-cb69-44e8-b3b3-5bb3153669af" providerId="ADAL" clId="{DE72CE07-6678-59FE-B441-D6391C5AA247}" dt="2026-03-20T19:01:49.574" v="2554" actId="20577"/>
          <ac:spMkLst>
            <pc:docMk/>
            <pc:sldMk cId="1160176672" sldId="3768"/>
            <ac:spMk id="8" creationId="{118F8240-AB6E-D056-8401-6A950FCDD99D}"/>
          </ac:spMkLst>
        </pc:spChg>
        <pc:spChg chg="mod">
          <ac:chgData name="Cheng, Agnes" userId="5fdcbbd4-cb69-44e8-b3b3-5bb3153669af" providerId="ADAL" clId="{DE72CE07-6678-59FE-B441-D6391C5AA247}" dt="2026-03-20T19:01:46.836" v="2539" actId="2711"/>
          <ac:spMkLst>
            <pc:docMk/>
            <pc:sldMk cId="1160176672" sldId="3768"/>
            <ac:spMk id="10" creationId="{A8E30673-B51F-11D8-C00F-B12FF0A81BCE}"/>
          </ac:spMkLst>
        </pc:spChg>
      </pc:sldChg>
      <pc:sldChg chg="addSp modSp mod">
        <pc:chgData name="Cheng, Agnes" userId="5fdcbbd4-cb69-44e8-b3b3-5bb3153669af" providerId="ADAL" clId="{DE72CE07-6678-59FE-B441-D6391C5AA247}" dt="2026-03-24T21:33:39.021" v="3040" actId="1582"/>
        <pc:sldMkLst>
          <pc:docMk/>
          <pc:sldMk cId="3743789002" sldId="3769"/>
        </pc:sldMkLst>
        <pc:spChg chg="add mod">
          <ac:chgData name="Cheng, Agnes" userId="5fdcbbd4-cb69-44e8-b3b3-5bb3153669af" providerId="ADAL" clId="{DE72CE07-6678-59FE-B441-D6391C5AA247}" dt="2026-03-24T21:33:39.021" v="3040" actId="1582"/>
          <ac:spMkLst>
            <pc:docMk/>
            <pc:sldMk cId="3743789002" sldId="3769"/>
            <ac:spMk id="2" creationId="{9F5EC88E-C644-B2DC-8E2E-CA9179079C42}"/>
          </ac:spMkLst>
        </pc:spChg>
        <pc:spChg chg="mod">
          <ac:chgData name="Cheng, Agnes" userId="5fdcbbd4-cb69-44e8-b3b3-5bb3153669af" providerId="ADAL" clId="{DE72CE07-6678-59FE-B441-D6391C5AA247}" dt="2026-03-24T21:33:07.647" v="3033" actId="2711"/>
          <ac:spMkLst>
            <pc:docMk/>
            <pc:sldMk cId="3743789002" sldId="3769"/>
            <ac:spMk id="8" creationId="{D0E55048-BF77-F44A-832E-433883002FD1}"/>
          </ac:spMkLst>
        </pc:spChg>
        <pc:spChg chg="mod">
          <ac:chgData name="Cheng, Agnes" userId="5fdcbbd4-cb69-44e8-b3b3-5bb3153669af" providerId="ADAL" clId="{DE72CE07-6678-59FE-B441-D6391C5AA247}" dt="2026-03-24T21:33:07.647" v="3033" actId="2711"/>
          <ac:spMkLst>
            <pc:docMk/>
            <pc:sldMk cId="3743789002" sldId="3769"/>
            <ac:spMk id="10" creationId="{1D4574A0-DE54-DB0B-8A82-E00104DAEB9B}"/>
          </ac:spMkLst>
        </pc:spChg>
        <pc:graphicFrameChg chg="mod modGraphic">
          <ac:chgData name="Cheng, Agnes" userId="5fdcbbd4-cb69-44e8-b3b3-5bb3153669af" providerId="ADAL" clId="{DE72CE07-6678-59FE-B441-D6391C5AA247}" dt="2026-03-24T21:33:07.647" v="3033" actId="2711"/>
          <ac:graphicFrameMkLst>
            <pc:docMk/>
            <pc:sldMk cId="3743789002" sldId="3769"/>
            <ac:graphicFrameMk id="7" creationId="{20C575AB-9431-A77B-139B-40249F0E1935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B2E978-BD45-4B70-8807-F4A29152A183}" type="doc">
      <dgm:prSet loTypeId="urn:microsoft.com/office/officeart/2017/3/layout/DropPinTimeline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7DE9F55-A493-4EB4-B99F-D305387FB15A}">
      <dgm:prSet custT="1"/>
      <dgm:spPr/>
      <dgm:t>
        <a:bodyPr/>
        <a:lstStyle/>
        <a:p>
          <a:pPr>
            <a:defRPr b="1"/>
          </a:pPr>
          <a:r>
            <a:rPr lang="en-US" sz="2400" b="1" dirty="0">
              <a:latin typeface="Aptos Display" panose="02110004020202020204"/>
            </a:rPr>
            <a:t>April 8, 2026, 8:30 – 4:30 pm</a:t>
          </a:r>
          <a:endParaRPr lang="en-US" b="1" dirty="0"/>
        </a:p>
      </dgm:t>
    </dgm:pt>
    <dgm:pt modelId="{567E9AB3-BC47-4DC6-A975-F49AF9E460E7}" type="parTrans" cxnId="{875B3D28-2013-4979-90E3-17324C92AE58}">
      <dgm:prSet/>
      <dgm:spPr/>
      <dgm:t>
        <a:bodyPr/>
        <a:lstStyle/>
        <a:p>
          <a:endParaRPr lang="en-US" sz="2000"/>
        </a:p>
      </dgm:t>
    </dgm:pt>
    <dgm:pt modelId="{EC54DC78-4BE2-42AE-9CE2-9E8CC6C9ECEF}" type="sibTrans" cxnId="{875B3D28-2013-4979-90E3-17324C92AE58}">
      <dgm:prSet/>
      <dgm:spPr/>
      <dgm:t>
        <a:bodyPr/>
        <a:lstStyle/>
        <a:p>
          <a:endParaRPr lang="en-US" sz="2000"/>
        </a:p>
      </dgm:t>
    </dgm:pt>
    <dgm:pt modelId="{8F3A4949-2B3E-4EB9-8CB3-8F8B7DBA1F40}">
      <dgm:prSet phldr="0" custT="1"/>
      <dgm:spPr/>
      <dgm:t>
        <a:bodyPr/>
        <a:lstStyle/>
        <a:p>
          <a:r>
            <a:rPr lang="en-US" sz="2400" b="0" dirty="0">
              <a:latin typeface="Aptos Display" panose="02110004020202020204"/>
            </a:rPr>
            <a:t>Toxics Use Reduction Spring Conference</a:t>
          </a:r>
        </a:p>
        <a:p>
          <a:r>
            <a:rPr lang="en-US" sz="2000" b="0" i="1" dirty="0">
              <a:latin typeface="Aptos Display" panose="02110004020202020204"/>
            </a:rPr>
            <a:t>12 CEUs!</a:t>
          </a:r>
          <a:endParaRPr lang="en-US" sz="2000" b="0" i="1" dirty="0"/>
        </a:p>
      </dgm:t>
    </dgm:pt>
    <dgm:pt modelId="{B7B6289F-2915-41B1-A75C-DCE21A9CE0C3}" type="parTrans" cxnId="{030C2F64-6316-4B5F-901D-0AC4DD548540}">
      <dgm:prSet/>
      <dgm:spPr/>
      <dgm:t>
        <a:bodyPr/>
        <a:lstStyle/>
        <a:p>
          <a:endParaRPr lang="en-US" sz="2000"/>
        </a:p>
      </dgm:t>
    </dgm:pt>
    <dgm:pt modelId="{953B0D74-4DB6-44C5-A6CD-C57312FC32D9}" type="sibTrans" cxnId="{030C2F64-6316-4B5F-901D-0AC4DD548540}">
      <dgm:prSet/>
      <dgm:spPr/>
      <dgm:t>
        <a:bodyPr/>
        <a:lstStyle/>
        <a:p>
          <a:endParaRPr lang="en-US" sz="2000"/>
        </a:p>
      </dgm:t>
    </dgm:pt>
    <dgm:pt modelId="{E578CC03-B213-47C1-9FFC-78B4C7C4F842}">
      <dgm:prSet phldr="0" custT="1"/>
      <dgm:spPr/>
      <dgm:t>
        <a:bodyPr/>
        <a:lstStyle/>
        <a:p>
          <a:pPr>
            <a:defRPr b="1"/>
          </a:pPr>
          <a:r>
            <a:rPr lang="en-US" sz="2400" b="1" dirty="0">
              <a:latin typeface="Aptos Display" panose="02110004020202020204"/>
            </a:rPr>
            <a:t>April 23, 2026, 3:00 – 5:00 pm</a:t>
          </a:r>
        </a:p>
      </dgm:t>
    </dgm:pt>
    <dgm:pt modelId="{06012524-9DDD-473B-B083-B511AD52DB15}" type="parTrans" cxnId="{ACE63F4E-9D8F-4D18-B36D-580C1453CB1B}">
      <dgm:prSet/>
      <dgm:spPr/>
      <dgm:t>
        <a:bodyPr/>
        <a:lstStyle/>
        <a:p>
          <a:endParaRPr lang="en-US" sz="2000"/>
        </a:p>
      </dgm:t>
    </dgm:pt>
    <dgm:pt modelId="{53F7E65E-E814-4821-B886-AC89343FF13B}" type="sibTrans" cxnId="{ACE63F4E-9D8F-4D18-B36D-580C1453CB1B}">
      <dgm:prSet/>
      <dgm:spPr/>
      <dgm:t>
        <a:bodyPr/>
        <a:lstStyle/>
        <a:p>
          <a:endParaRPr lang="en-US" sz="2000"/>
        </a:p>
      </dgm:t>
    </dgm:pt>
    <dgm:pt modelId="{BB08180F-1205-42DE-8269-558D80E4B273}">
      <dgm:prSet phldr="0" custT="1"/>
      <dgm:spPr/>
      <dgm:t>
        <a:bodyPr/>
        <a:lstStyle/>
        <a:p>
          <a:pPr rtl="0"/>
          <a:r>
            <a:rPr lang="en-US" sz="2400" b="0" dirty="0">
              <a:latin typeface="Aptos Display" panose="02110004020202020204"/>
            </a:rPr>
            <a:t>Water Conservation – Webinar</a:t>
          </a:r>
        </a:p>
        <a:p>
          <a:pPr rtl="0"/>
          <a:r>
            <a:rPr lang="en-US" sz="2000" b="0" i="1" dirty="0">
              <a:latin typeface="Aptos Display" panose="02110004020202020204"/>
            </a:rPr>
            <a:t>4 CEUs! Resource Conservation!</a:t>
          </a:r>
        </a:p>
      </dgm:t>
    </dgm:pt>
    <dgm:pt modelId="{8111E5BE-93DC-4F67-8CB3-18B41A379AD4}" type="parTrans" cxnId="{43BB6229-34E9-4D49-A6E8-618A553276C9}">
      <dgm:prSet/>
      <dgm:spPr/>
      <dgm:t>
        <a:bodyPr/>
        <a:lstStyle/>
        <a:p>
          <a:endParaRPr lang="en-US"/>
        </a:p>
      </dgm:t>
    </dgm:pt>
    <dgm:pt modelId="{455A5732-6FA1-497B-B6D5-7C86F447F093}" type="sibTrans" cxnId="{43BB6229-34E9-4D49-A6E8-618A553276C9}">
      <dgm:prSet/>
      <dgm:spPr/>
      <dgm:t>
        <a:bodyPr/>
        <a:lstStyle/>
        <a:p>
          <a:endParaRPr lang="en-US"/>
        </a:p>
      </dgm:t>
    </dgm:pt>
    <dgm:pt modelId="{96B4C11A-8F37-4FEE-B518-33F9AA0B4717}">
      <dgm:prSet phldr="0" custT="1"/>
      <dgm:spPr/>
      <dgm:t>
        <a:bodyPr/>
        <a:lstStyle/>
        <a:p>
          <a:pPr>
            <a:defRPr b="1"/>
          </a:pPr>
          <a:r>
            <a:rPr lang="en-US" sz="2400" b="1" dirty="0">
              <a:latin typeface="Aptos Display" panose="02110004020202020204"/>
            </a:rPr>
            <a:t>May 21, 2026, 1:00 – 3:00 pm</a:t>
          </a:r>
        </a:p>
      </dgm:t>
    </dgm:pt>
    <dgm:pt modelId="{2886A0CD-3026-4045-A006-F2DA61DA1F0F}" type="parTrans" cxnId="{D742AE2B-B970-4420-9E61-7593B0B2D6D3}">
      <dgm:prSet/>
      <dgm:spPr/>
      <dgm:t>
        <a:bodyPr/>
        <a:lstStyle/>
        <a:p>
          <a:endParaRPr lang="en-US"/>
        </a:p>
      </dgm:t>
    </dgm:pt>
    <dgm:pt modelId="{49B91DDD-2C1E-4604-B323-685978A3D583}" type="sibTrans" cxnId="{D742AE2B-B970-4420-9E61-7593B0B2D6D3}">
      <dgm:prSet/>
      <dgm:spPr/>
      <dgm:t>
        <a:bodyPr/>
        <a:lstStyle/>
        <a:p>
          <a:endParaRPr lang="en-US"/>
        </a:p>
      </dgm:t>
    </dgm:pt>
    <dgm:pt modelId="{BACFB15F-5F4B-42A8-84FA-C41FD9A8DE1A}">
      <dgm:prSet phldr="0" custT="1"/>
      <dgm:spPr/>
      <dgm:t>
        <a:bodyPr/>
        <a:lstStyle/>
        <a:p>
          <a:pPr rtl="0">
            <a:defRPr b="1"/>
          </a:pPr>
          <a:r>
            <a:rPr lang="en-US" sz="2400" b="0" dirty="0">
              <a:latin typeface="Aptos Display" panose="02110004020202020204"/>
            </a:rPr>
            <a:t>Source Reduction for Industrial Waste – Webinar</a:t>
          </a:r>
        </a:p>
        <a:p>
          <a:pPr rtl="0">
            <a:defRPr b="1"/>
          </a:pPr>
          <a:r>
            <a:rPr lang="en-US" sz="2000" b="0" i="1" dirty="0">
              <a:latin typeface="Aptos Display" panose="02110004020202020204"/>
            </a:rPr>
            <a:t>4 CEUs! Resource Conservation!</a:t>
          </a:r>
          <a:endParaRPr lang="en-US" sz="2000" b="0" dirty="0">
            <a:latin typeface="Aptos Display" panose="02110004020202020204"/>
          </a:endParaRPr>
        </a:p>
      </dgm:t>
    </dgm:pt>
    <dgm:pt modelId="{0809A5C8-808A-4A9F-93FA-3353986EAA41}" type="parTrans" cxnId="{00AA37E5-CC83-4497-A9A4-E9FBD9170088}">
      <dgm:prSet/>
      <dgm:spPr/>
      <dgm:t>
        <a:bodyPr/>
        <a:lstStyle/>
        <a:p>
          <a:endParaRPr lang="en-US"/>
        </a:p>
      </dgm:t>
    </dgm:pt>
    <dgm:pt modelId="{9663337A-D7BA-49F1-BDFB-1B50204D604B}" type="sibTrans" cxnId="{00AA37E5-CC83-4497-A9A4-E9FBD9170088}">
      <dgm:prSet/>
      <dgm:spPr/>
      <dgm:t>
        <a:bodyPr/>
        <a:lstStyle/>
        <a:p>
          <a:endParaRPr lang="en-US"/>
        </a:p>
      </dgm:t>
    </dgm:pt>
    <dgm:pt modelId="{8D5639D8-D2A9-4C29-8E85-DB796C669397}" type="pres">
      <dgm:prSet presAssocID="{C9B2E978-BD45-4B70-8807-F4A29152A183}" presName="root" presStyleCnt="0">
        <dgm:presLayoutVars>
          <dgm:chMax/>
          <dgm:chPref/>
          <dgm:animLvl val="lvl"/>
        </dgm:presLayoutVars>
      </dgm:prSet>
      <dgm:spPr/>
    </dgm:pt>
    <dgm:pt modelId="{30DB6738-22C2-4A17-AB4F-F265449696E2}" type="pres">
      <dgm:prSet presAssocID="{C9B2E978-BD45-4B70-8807-F4A29152A183}" presName="divider" presStyleLbl="fgAcc1" presStyleIdx="0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DD75B562-5EDB-4AB7-BEB3-C16DB760BFED}" type="pres">
      <dgm:prSet presAssocID="{C9B2E978-BD45-4B70-8807-F4A29152A183}" presName="nodes" presStyleCnt="0">
        <dgm:presLayoutVars>
          <dgm:chMax/>
          <dgm:chPref/>
          <dgm:animLvl val="lvl"/>
        </dgm:presLayoutVars>
      </dgm:prSet>
      <dgm:spPr/>
    </dgm:pt>
    <dgm:pt modelId="{B0E38AE9-808B-404F-95D8-9CE6D2BDA63D}" type="pres">
      <dgm:prSet presAssocID="{57DE9F55-A493-4EB4-B99F-D305387FB15A}" presName="composite" presStyleCnt="0"/>
      <dgm:spPr/>
    </dgm:pt>
    <dgm:pt modelId="{282015FA-B2EE-4DDD-99CD-952DA1610A25}" type="pres">
      <dgm:prSet presAssocID="{57DE9F55-A493-4EB4-B99F-D305387FB15A}" presName="ConnectorPoint" presStyleLbl="lnNode1" presStyleIdx="0" presStyleCnt="3"/>
      <dgm:spPr>
        <a:gradFill rotWithShape="0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1755F86-B715-44BF-83DB-12713A5E2563}" type="pres">
      <dgm:prSet presAssocID="{57DE9F55-A493-4EB4-B99F-D305387FB15A}" presName="DropPinPlaceHolder" presStyleCnt="0"/>
      <dgm:spPr/>
    </dgm:pt>
    <dgm:pt modelId="{693AC43B-E47F-43BE-BC0D-D4657008E0F3}" type="pres">
      <dgm:prSet presAssocID="{57DE9F55-A493-4EB4-B99F-D305387FB15A}" presName="DropPin" presStyleLbl="alignNode1" presStyleIdx="0" presStyleCnt="3"/>
      <dgm:spPr/>
    </dgm:pt>
    <dgm:pt modelId="{3DE7709E-1181-41DB-A9B5-5C967543E64E}" type="pres">
      <dgm:prSet presAssocID="{57DE9F55-A493-4EB4-B99F-D305387FB15A}" presName="Ellipse" presStyleLbl="fgAcc1" presStyleIdx="1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38ABD6CF-0E99-4169-9AF0-63D5730B63FF}" type="pres">
      <dgm:prSet presAssocID="{57DE9F55-A493-4EB4-B99F-D305387FB15A}" presName="L2TextContainer" presStyleLbl="revTx" presStyleIdx="0" presStyleCnt="6">
        <dgm:presLayoutVars>
          <dgm:bulletEnabled val="1"/>
        </dgm:presLayoutVars>
      </dgm:prSet>
      <dgm:spPr/>
    </dgm:pt>
    <dgm:pt modelId="{6420EA3E-03D2-445F-9119-C1CD41578497}" type="pres">
      <dgm:prSet presAssocID="{57DE9F55-A493-4EB4-B99F-D305387FB15A}" presName="L1TextContainer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BA92C653-076B-4B68-B0A4-607C3D535C69}" type="pres">
      <dgm:prSet presAssocID="{57DE9F55-A493-4EB4-B99F-D305387FB15A}" presName="ConnectLine" presStyleLbl="sibTrans1D1" presStyleIdx="0" presStyleCnt="3"/>
      <dgm:spPr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6FB4C251-09AF-4CA9-B52E-4D49556DA683}" type="pres">
      <dgm:prSet presAssocID="{57DE9F55-A493-4EB4-B99F-D305387FB15A}" presName="EmptyPlaceHolder" presStyleCnt="0"/>
      <dgm:spPr/>
    </dgm:pt>
    <dgm:pt modelId="{DC0BE348-32F6-4152-9D35-1F3147BFBA89}" type="pres">
      <dgm:prSet presAssocID="{EC54DC78-4BE2-42AE-9CE2-9E8CC6C9ECEF}" presName="spaceBetweenRectangles" presStyleCnt="0"/>
      <dgm:spPr/>
    </dgm:pt>
    <dgm:pt modelId="{4B58BDA9-7DE4-44CB-B524-9C25B317EB4C}" type="pres">
      <dgm:prSet presAssocID="{E578CC03-B213-47C1-9FFC-78B4C7C4F842}" presName="composite" presStyleCnt="0"/>
      <dgm:spPr/>
    </dgm:pt>
    <dgm:pt modelId="{376C6D4F-A415-42CD-890B-00D3CA68A7DC}" type="pres">
      <dgm:prSet presAssocID="{E578CC03-B213-47C1-9FFC-78B4C7C4F842}" presName="ConnectorPoint" presStyleLbl="lnNode1" presStyleIdx="1" presStyleCnt="3"/>
      <dgm:spPr>
        <a:gradFill rotWithShape="0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D03C9BAD-00CA-4388-9121-DFEC06DBB4DD}" type="pres">
      <dgm:prSet presAssocID="{E578CC03-B213-47C1-9FFC-78B4C7C4F842}" presName="DropPinPlaceHolder" presStyleCnt="0"/>
      <dgm:spPr/>
    </dgm:pt>
    <dgm:pt modelId="{35DC41E7-E037-45B3-BF3B-B208533A8DBE}" type="pres">
      <dgm:prSet presAssocID="{E578CC03-B213-47C1-9FFC-78B4C7C4F842}" presName="DropPin" presStyleLbl="alignNode1" presStyleIdx="1" presStyleCnt="3"/>
      <dgm:spPr/>
    </dgm:pt>
    <dgm:pt modelId="{90B32982-E035-4666-8E09-A9F7EA1687D4}" type="pres">
      <dgm:prSet presAssocID="{E578CC03-B213-47C1-9FFC-78B4C7C4F842}" presName="Ellipse" presStyleLbl="fgAcc1" presStyleIdx="2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AE8765C2-56CB-46E8-B999-362A7AB71739}" type="pres">
      <dgm:prSet presAssocID="{E578CC03-B213-47C1-9FFC-78B4C7C4F842}" presName="L2TextContainer" presStyleLbl="revTx" presStyleIdx="2" presStyleCnt="6">
        <dgm:presLayoutVars>
          <dgm:bulletEnabled val="1"/>
        </dgm:presLayoutVars>
      </dgm:prSet>
      <dgm:spPr/>
    </dgm:pt>
    <dgm:pt modelId="{48DC696E-764E-4715-90F0-C208AADF61A3}" type="pres">
      <dgm:prSet presAssocID="{E578CC03-B213-47C1-9FFC-78B4C7C4F842}" presName="L1TextContainer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5AFB8A29-2AAC-4B4F-A1F2-6316D4896AD5}" type="pres">
      <dgm:prSet presAssocID="{E578CC03-B213-47C1-9FFC-78B4C7C4F842}" presName="ConnectLine" presStyleLbl="sibTrans1D1" presStyleIdx="1" presStyleCnt="3"/>
      <dgm:spPr>
        <a:noFill/>
        <a:ln w="12700" cap="flat" cmpd="sng" algn="ctr">
          <a:solidFill>
            <a:schemeClr val="accent4">
              <a:hueOff val="3299968"/>
              <a:satOff val="-14601"/>
              <a:lumOff val="-2452"/>
              <a:alphaOff val="0"/>
            </a:schemeClr>
          </a:solidFill>
          <a:prstDash val="dash"/>
          <a:miter lim="800000"/>
        </a:ln>
        <a:effectLst/>
      </dgm:spPr>
    </dgm:pt>
    <dgm:pt modelId="{93D43ED4-786F-4C5F-A837-31614F0A4166}" type="pres">
      <dgm:prSet presAssocID="{E578CC03-B213-47C1-9FFC-78B4C7C4F842}" presName="EmptyPlaceHolder" presStyleCnt="0"/>
      <dgm:spPr/>
    </dgm:pt>
    <dgm:pt modelId="{C0ABD3DA-FCE3-4590-B1F1-0F1FCD444EB3}" type="pres">
      <dgm:prSet presAssocID="{53F7E65E-E814-4821-B886-AC89343FF13B}" presName="spaceBetweenRectangles" presStyleCnt="0"/>
      <dgm:spPr/>
    </dgm:pt>
    <dgm:pt modelId="{2CE069BA-977F-490A-BD00-20A509CAA2AA}" type="pres">
      <dgm:prSet presAssocID="{96B4C11A-8F37-4FEE-B518-33F9AA0B4717}" presName="composite" presStyleCnt="0"/>
      <dgm:spPr/>
    </dgm:pt>
    <dgm:pt modelId="{128DA3BF-8C90-42D4-BF4C-03631F657C21}" type="pres">
      <dgm:prSet presAssocID="{96B4C11A-8F37-4FEE-B518-33F9AA0B4717}" presName="ConnectorPoint" presStyleLbl="lnNode1" presStyleIdx="2" presStyleCnt="3"/>
      <dgm:spPr>
        <a:gradFill rotWithShape="0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F28D606-1DD2-400D-9C76-4369E3E2C5A3}" type="pres">
      <dgm:prSet presAssocID="{96B4C11A-8F37-4FEE-B518-33F9AA0B4717}" presName="DropPinPlaceHolder" presStyleCnt="0"/>
      <dgm:spPr/>
    </dgm:pt>
    <dgm:pt modelId="{C3ACC649-10D4-4350-A641-AD6F392D4C82}" type="pres">
      <dgm:prSet presAssocID="{96B4C11A-8F37-4FEE-B518-33F9AA0B4717}" presName="DropPin" presStyleLbl="alignNode1" presStyleIdx="2" presStyleCnt="3"/>
      <dgm:spPr/>
    </dgm:pt>
    <dgm:pt modelId="{9E68D5DD-83AA-4EC2-9050-8AB05D7F47BC}" type="pres">
      <dgm:prSet presAssocID="{96B4C11A-8F37-4FEE-B518-33F9AA0B4717}" presName="Ellipse" presStyleLbl="fgAcc1" presStyleIdx="3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F3281519-B64A-4E99-83E1-75197D9C5586}" type="pres">
      <dgm:prSet presAssocID="{96B4C11A-8F37-4FEE-B518-33F9AA0B4717}" presName="L2TextContainer" presStyleLbl="revTx" presStyleIdx="4" presStyleCnt="6">
        <dgm:presLayoutVars>
          <dgm:bulletEnabled val="1"/>
        </dgm:presLayoutVars>
      </dgm:prSet>
      <dgm:spPr/>
    </dgm:pt>
    <dgm:pt modelId="{06669468-2C2D-42F7-BC73-68348916E160}" type="pres">
      <dgm:prSet presAssocID="{96B4C11A-8F37-4FEE-B518-33F9AA0B4717}" presName="L1TextContainer" presStyleLbl="revTx" presStyleIdx="5" presStyleCnt="6">
        <dgm:presLayoutVars>
          <dgm:chMax val="1"/>
          <dgm:chPref val="1"/>
          <dgm:bulletEnabled val="1"/>
        </dgm:presLayoutVars>
      </dgm:prSet>
      <dgm:spPr/>
    </dgm:pt>
    <dgm:pt modelId="{6A90333D-2159-4340-9A05-1CDBDBFBF1D7}" type="pres">
      <dgm:prSet presAssocID="{96B4C11A-8F37-4FEE-B518-33F9AA0B4717}" presName="ConnectLine" presStyleLbl="sibTrans1D1" presStyleIdx="2" presStyleCnt="3"/>
      <dgm:spPr>
        <a:noFill/>
        <a:ln w="12700" cap="flat" cmpd="sng" algn="ctr">
          <a:solidFill>
            <a:schemeClr val="accent4">
              <a:hueOff val="6599937"/>
              <a:satOff val="-29202"/>
              <a:lumOff val="-4903"/>
              <a:alphaOff val="0"/>
            </a:schemeClr>
          </a:solidFill>
          <a:prstDash val="dash"/>
          <a:miter lim="800000"/>
        </a:ln>
        <a:effectLst/>
      </dgm:spPr>
    </dgm:pt>
    <dgm:pt modelId="{3F241B83-13D8-4C5B-825E-9C1F4CAB3B93}" type="pres">
      <dgm:prSet presAssocID="{96B4C11A-8F37-4FEE-B518-33F9AA0B4717}" presName="EmptyPlaceHolder" presStyleCnt="0"/>
      <dgm:spPr/>
    </dgm:pt>
  </dgm:ptLst>
  <dgm:cxnLst>
    <dgm:cxn modelId="{875B3D28-2013-4979-90E3-17324C92AE58}" srcId="{C9B2E978-BD45-4B70-8807-F4A29152A183}" destId="{57DE9F55-A493-4EB4-B99F-D305387FB15A}" srcOrd="0" destOrd="0" parTransId="{567E9AB3-BC47-4DC6-A975-F49AF9E460E7}" sibTransId="{EC54DC78-4BE2-42AE-9CE2-9E8CC6C9ECEF}"/>
    <dgm:cxn modelId="{43BB6229-34E9-4D49-A6E8-618A553276C9}" srcId="{E578CC03-B213-47C1-9FFC-78B4C7C4F842}" destId="{BB08180F-1205-42DE-8269-558D80E4B273}" srcOrd="0" destOrd="0" parTransId="{8111E5BE-93DC-4F67-8CB3-18B41A379AD4}" sibTransId="{455A5732-6FA1-497B-B6D5-7C86F447F093}"/>
    <dgm:cxn modelId="{D742AE2B-B970-4420-9E61-7593B0B2D6D3}" srcId="{C9B2E978-BD45-4B70-8807-F4A29152A183}" destId="{96B4C11A-8F37-4FEE-B518-33F9AA0B4717}" srcOrd="2" destOrd="0" parTransId="{2886A0CD-3026-4045-A006-F2DA61DA1F0F}" sibTransId="{49B91DDD-2C1E-4604-B323-685978A3D583}"/>
    <dgm:cxn modelId="{030C2F64-6316-4B5F-901D-0AC4DD548540}" srcId="{57DE9F55-A493-4EB4-B99F-D305387FB15A}" destId="{8F3A4949-2B3E-4EB9-8CB3-8F8B7DBA1F40}" srcOrd="0" destOrd="0" parTransId="{B7B6289F-2915-41B1-A75C-DCE21A9CE0C3}" sibTransId="{953B0D74-4DB6-44C5-A6CD-C57312FC32D9}"/>
    <dgm:cxn modelId="{A4502449-9629-4119-AB99-C305276C33F6}" type="presOf" srcId="{8F3A4949-2B3E-4EB9-8CB3-8F8B7DBA1F40}" destId="{38ABD6CF-0E99-4169-9AF0-63D5730B63FF}" srcOrd="0" destOrd="0" presId="urn:microsoft.com/office/officeart/2017/3/layout/DropPinTimeline"/>
    <dgm:cxn modelId="{D663254C-D939-405C-A5F3-6C5ECEFE577B}" type="presOf" srcId="{57DE9F55-A493-4EB4-B99F-D305387FB15A}" destId="{6420EA3E-03D2-445F-9119-C1CD41578497}" srcOrd="0" destOrd="0" presId="urn:microsoft.com/office/officeart/2017/3/layout/DropPinTimeline"/>
    <dgm:cxn modelId="{ACE63F4E-9D8F-4D18-B36D-580C1453CB1B}" srcId="{C9B2E978-BD45-4B70-8807-F4A29152A183}" destId="{E578CC03-B213-47C1-9FFC-78B4C7C4F842}" srcOrd="1" destOrd="0" parTransId="{06012524-9DDD-473B-B083-B511AD52DB15}" sibTransId="{53F7E65E-E814-4821-B886-AC89343FF13B}"/>
    <dgm:cxn modelId="{E9C4587E-A67C-4D7B-A1AF-FB4E1E7CF66A}" type="presOf" srcId="{C9B2E978-BD45-4B70-8807-F4A29152A183}" destId="{8D5639D8-D2A9-4C29-8E85-DB796C669397}" srcOrd="0" destOrd="0" presId="urn:microsoft.com/office/officeart/2017/3/layout/DropPinTimeline"/>
    <dgm:cxn modelId="{88F57E87-F6E8-40C3-9172-02E7E5DFCDFF}" type="presOf" srcId="{BACFB15F-5F4B-42A8-84FA-C41FD9A8DE1A}" destId="{F3281519-B64A-4E99-83E1-75197D9C5586}" srcOrd="0" destOrd="0" presId="urn:microsoft.com/office/officeart/2017/3/layout/DropPinTimeline"/>
    <dgm:cxn modelId="{1F98CBB5-E12B-493B-A4CA-3F42F8900207}" type="presOf" srcId="{96B4C11A-8F37-4FEE-B518-33F9AA0B4717}" destId="{06669468-2C2D-42F7-BC73-68348916E160}" srcOrd="0" destOrd="0" presId="urn:microsoft.com/office/officeart/2017/3/layout/DropPinTimeline"/>
    <dgm:cxn modelId="{4A25FFC6-DC6A-4F60-82B3-F1D158F5873A}" type="presOf" srcId="{E578CC03-B213-47C1-9FFC-78B4C7C4F842}" destId="{48DC696E-764E-4715-90F0-C208AADF61A3}" srcOrd="0" destOrd="0" presId="urn:microsoft.com/office/officeart/2017/3/layout/DropPinTimeline"/>
    <dgm:cxn modelId="{00AA37E5-CC83-4497-A9A4-E9FBD9170088}" srcId="{96B4C11A-8F37-4FEE-B518-33F9AA0B4717}" destId="{BACFB15F-5F4B-42A8-84FA-C41FD9A8DE1A}" srcOrd="0" destOrd="0" parTransId="{0809A5C8-808A-4A9F-93FA-3353986EAA41}" sibTransId="{9663337A-D7BA-49F1-BDFB-1B50204D604B}"/>
    <dgm:cxn modelId="{571771F3-86D7-41A7-A509-1BB83E102520}" type="presOf" srcId="{BB08180F-1205-42DE-8269-558D80E4B273}" destId="{AE8765C2-56CB-46E8-B999-362A7AB71739}" srcOrd="0" destOrd="0" presId="urn:microsoft.com/office/officeart/2017/3/layout/DropPinTimeline"/>
    <dgm:cxn modelId="{6296C4D7-F266-4BB9-8CA8-339F08E2F4D1}" type="presParOf" srcId="{8D5639D8-D2A9-4C29-8E85-DB796C669397}" destId="{30DB6738-22C2-4A17-AB4F-F265449696E2}" srcOrd="0" destOrd="0" presId="urn:microsoft.com/office/officeart/2017/3/layout/DropPinTimeline"/>
    <dgm:cxn modelId="{10EDEEE7-8254-4A37-8266-599ACB17C85F}" type="presParOf" srcId="{8D5639D8-D2A9-4C29-8E85-DB796C669397}" destId="{DD75B562-5EDB-4AB7-BEB3-C16DB760BFED}" srcOrd="1" destOrd="0" presId="urn:microsoft.com/office/officeart/2017/3/layout/DropPinTimeline"/>
    <dgm:cxn modelId="{8A0D4836-3348-48EA-B147-0376C63E2090}" type="presParOf" srcId="{DD75B562-5EDB-4AB7-BEB3-C16DB760BFED}" destId="{B0E38AE9-808B-404F-95D8-9CE6D2BDA63D}" srcOrd="0" destOrd="0" presId="urn:microsoft.com/office/officeart/2017/3/layout/DropPinTimeline"/>
    <dgm:cxn modelId="{A167EDAE-2776-4729-A96F-01B553C049DE}" type="presParOf" srcId="{B0E38AE9-808B-404F-95D8-9CE6D2BDA63D}" destId="{282015FA-B2EE-4DDD-99CD-952DA1610A25}" srcOrd="0" destOrd="0" presId="urn:microsoft.com/office/officeart/2017/3/layout/DropPinTimeline"/>
    <dgm:cxn modelId="{A463D9A2-8639-4066-A7A0-9FFF41A68C0D}" type="presParOf" srcId="{B0E38AE9-808B-404F-95D8-9CE6D2BDA63D}" destId="{B1755F86-B715-44BF-83DB-12713A5E2563}" srcOrd="1" destOrd="0" presId="urn:microsoft.com/office/officeart/2017/3/layout/DropPinTimeline"/>
    <dgm:cxn modelId="{257F9EDE-3183-4E3E-9889-DA91D441D29A}" type="presParOf" srcId="{B1755F86-B715-44BF-83DB-12713A5E2563}" destId="{693AC43B-E47F-43BE-BC0D-D4657008E0F3}" srcOrd="0" destOrd="0" presId="urn:microsoft.com/office/officeart/2017/3/layout/DropPinTimeline"/>
    <dgm:cxn modelId="{0EE43D21-7AD3-4FA9-BEC4-808E611BEC4F}" type="presParOf" srcId="{B1755F86-B715-44BF-83DB-12713A5E2563}" destId="{3DE7709E-1181-41DB-A9B5-5C967543E64E}" srcOrd="1" destOrd="0" presId="urn:microsoft.com/office/officeart/2017/3/layout/DropPinTimeline"/>
    <dgm:cxn modelId="{9CCA9DCB-0313-450A-850A-BCBB1D1C1ADF}" type="presParOf" srcId="{B0E38AE9-808B-404F-95D8-9CE6D2BDA63D}" destId="{38ABD6CF-0E99-4169-9AF0-63D5730B63FF}" srcOrd="2" destOrd="0" presId="urn:microsoft.com/office/officeart/2017/3/layout/DropPinTimeline"/>
    <dgm:cxn modelId="{D0229E3D-2D04-42F1-AD6B-84343474E6C9}" type="presParOf" srcId="{B0E38AE9-808B-404F-95D8-9CE6D2BDA63D}" destId="{6420EA3E-03D2-445F-9119-C1CD41578497}" srcOrd="3" destOrd="0" presId="urn:microsoft.com/office/officeart/2017/3/layout/DropPinTimeline"/>
    <dgm:cxn modelId="{7B1C671A-A8D5-42CA-B398-E40711FE9053}" type="presParOf" srcId="{B0E38AE9-808B-404F-95D8-9CE6D2BDA63D}" destId="{BA92C653-076B-4B68-B0A4-607C3D535C69}" srcOrd="4" destOrd="0" presId="urn:microsoft.com/office/officeart/2017/3/layout/DropPinTimeline"/>
    <dgm:cxn modelId="{AA923023-ABCD-421F-A050-B7BCE9748B79}" type="presParOf" srcId="{B0E38AE9-808B-404F-95D8-9CE6D2BDA63D}" destId="{6FB4C251-09AF-4CA9-B52E-4D49556DA683}" srcOrd="5" destOrd="0" presId="urn:microsoft.com/office/officeart/2017/3/layout/DropPinTimeline"/>
    <dgm:cxn modelId="{31C4C155-BAA2-4002-A99C-142EC70A498C}" type="presParOf" srcId="{DD75B562-5EDB-4AB7-BEB3-C16DB760BFED}" destId="{DC0BE348-32F6-4152-9D35-1F3147BFBA89}" srcOrd="1" destOrd="0" presId="urn:microsoft.com/office/officeart/2017/3/layout/DropPinTimeline"/>
    <dgm:cxn modelId="{E6A05CAA-CAA6-4202-B8F5-6E3B197DD51F}" type="presParOf" srcId="{DD75B562-5EDB-4AB7-BEB3-C16DB760BFED}" destId="{4B58BDA9-7DE4-44CB-B524-9C25B317EB4C}" srcOrd="2" destOrd="0" presId="urn:microsoft.com/office/officeart/2017/3/layout/DropPinTimeline"/>
    <dgm:cxn modelId="{4CFF309D-A07E-4B71-B2D8-BA9F285131F9}" type="presParOf" srcId="{4B58BDA9-7DE4-44CB-B524-9C25B317EB4C}" destId="{376C6D4F-A415-42CD-890B-00D3CA68A7DC}" srcOrd="0" destOrd="0" presId="urn:microsoft.com/office/officeart/2017/3/layout/DropPinTimeline"/>
    <dgm:cxn modelId="{23D08041-7EAC-4542-87D8-493F3ED9D985}" type="presParOf" srcId="{4B58BDA9-7DE4-44CB-B524-9C25B317EB4C}" destId="{D03C9BAD-00CA-4388-9121-DFEC06DBB4DD}" srcOrd="1" destOrd="0" presId="urn:microsoft.com/office/officeart/2017/3/layout/DropPinTimeline"/>
    <dgm:cxn modelId="{E1939A15-3C75-48D3-B3C7-FA211515EEEB}" type="presParOf" srcId="{D03C9BAD-00CA-4388-9121-DFEC06DBB4DD}" destId="{35DC41E7-E037-45B3-BF3B-B208533A8DBE}" srcOrd="0" destOrd="0" presId="urn:microsoft.com/office/officeart/2017/3/layout/DropPinTimeline"/>
    <dgm:cxn modelId="{9BE7645D-05FB-4880-86D8-8775A75CA433}" type="presParOf" srcId="{D03C9BAD-00CA-4388-9121-DFEC06DBB4DD}" destId="{90B32982-E035-4666-8E09-A9F7EA1687D4}" srcOrd="1" destOrd="0" presId="urn:microsoft.com/office/officeart/2017/3/layout/DropPinTimeline"/>
    <dgm:cxn modelId="{B84783C4-81CB-4BC8-B386-FE32A5158C28}" type="presParOf" srcId="{4B58BDA9-7DE4-44CB-B524-9C25B317EB4C}" destId="{AE8765C2-56CB-46E8-B999-362A7AB71739}" srcOrd="2" destOrd="0" presId="urn:microsoft.com/office/officeart/2017/3/layout/DropPinTimeline"/>
    <dgm:cxn modelId="{B2F07003-8165-4358-B983-987AF0B30D62}" type="presParOf" srcId="{4B58BDA9-7DE4-44CB-B524-9C25B317EB4C}" destId="{48DC696E-764E-4715-90F0-C208AADF61A3}" srcOrd="3" destOrd="0" presId="urn:microsoft.com/office/officeart/2017/3/layout/DropPinTimeline"/>
    <dgm:cxn modelId="{BA69D146-E828-492C-8385-A28B01A82CA4}" type="presParOf" srcId="{4B58BDA9-7DE4-44CB-B524-9C25B317EB4C}" destId="{5AFB8A29-2AAC-4B4F-A1F2-6316D4896AD5}" srcOrd="4" destOrd="0" presId="urn:microsoft.com/office/officeart/2017/3/layout/DropPinTimeline"/>
    <dgm:cxn modelId="{2F8C00B4-056A-4D11-BE41-E696CDA08071}" type="presParOf" srcId="{4B58BDA9-7DE4-44CB-B524-9C25B317EB4C}" destId="{93D43ED4-786F-4C5F-A837-31614F0A4166}" srcOrd="5" destOrd="0" presId="urn:microsoft.com/office/officeart/2017/3/layout/DropPinTimeline"/>
    <dgm:cxn modelId="{0F7C4887-6878-4811-9C36-8A140594282E}" type="presParOf" srcId="{DD75B562-5EDB-4AB7-BEB3-C16DB760BFED}" destId="{C0ABD3DA-FCE3-4590-B1F1-0F1FCD444EB3}" srcOrd="3" destOrd="0" presId="urn:microsoft.com/office/officeart/2017/3/layout/DropPinTimeline"/>
    <dgm:cxn modelId="{1135EF68-76F3-4E59-83EF-5178945A510C}" type="presParOf" srcId="{DD75B562-5EDB-4AB7-BEB3-C16DB760BFED}" destId="{2CE069BA-977F-490A-BD00-20A509CAA2AA}" srcOrd="4" destOrd="0" presId="urn:microsoft.com/office/officeart/2017/3/layout/DropPinTimeline"/>
    <dgm:cxn modelId="{8F6DF243-B663-4C38-B4B2-E74C54A7843C}" type="presParOf" srcId="{2CE069BA-977F-490A-BD00-20A509CAA2AA}" destId="{128DA3BF-8C90-42D4-BF4C-03631F657C21}" srcOrd="0" destOrd="0" presId="urn:microsoft.com/office/officeart/2017/3/layout/DropPinTimeline"/>
    <dgm:cxn modelId="{4318B139-1643-4D84-AEDF-1F2BA23CCD08}" type="presParOf" srcId="{2CE069BA-977F-490A-BD00-20A509CAA2AA}" destId="{AF28D606-1DD2-400D-9C76-4369E3E2C5A3}" srcOrd="1" destOrd="0" presId="urn:microsoft.com/office/officeart/2017/3/layout/DropPinTimeline"/>
    <dgm:cxn modelId="{2E1A03C3-22BD-419A-BC86-1C34F6CF899F}" type="presParOf" srcId="{AF28D606-1DD2-400D-9C76-4369E3E2C5A3}" destId="{C3ACC649-10D4-4350-A641-AD6F392D4C82}" srcOrd="0" destOrd="0" presId="urn:microsoft.com/office/officeart/2017/3/layout/DropPinTimeline"/>
    <dgm:cxn modelId="{CB1948A4-4103-412A-A94E-5D151D1D5571}" type="presParOf" srcId="{AF28D606-1DD2-400D-9C76-4369E3E2C5A3}" destId="{9E68D5DD-83AA-4EC2-9050-8AB05D7F47BC}" srcOrd="1" destOrd="0" presId="urn:microsoft.com/office/officeart/2017/3/layout/DropPinTimeline"/>
    <dgm:cxn modelId="{C9D81159-0E29-4822-AB0E-2C5EA0133918}" type="presParOf" srcId="{2CE069BA-977F-490A-BD00-20A509CAA2AA}" destId="{F3281519-B64A-4E99-83E1-75197D9C5586}" srcOrd="2" destOrd="0" presId="urn:microsoft.com/office/officeart/2017/3/layout/DropPinTimeline"/>
    <dgm:cxn modelId="{F8E643B5-585F-488C-8D7E-E0F323971E12}" type="presParOf" srcId="{2CE069BA-977F-490A-BD00-20A509CAA2AA}" destId="{06669468-2C2D-42F7-BC73-68348916E160}" srcOrd="3" destOrd="0" presId="urn:microsoft.com/office/officeart/2017/3/layout/DropPinTimeline"/>
    <dgm:cxn modelId="{97A87D17-61CD-4AA2-862F-EEC7EA8CA760}" type="presParOf" srcId="{2CE069BA-977F-490A-BD00-20A509CAA2AA}" destId="{6A90333D-2159-4340-9A05-1CDBDBFBF1D7}" srcOrd="4" destOrd="0" presId="urn:microsoft.com/office/officeart/2017/3/layout/DropPinTimeline"/>
    <dgm:cxn modelId="{9390F100-00C5-4F9C-ABA3-7EF7C0565F35}" type="presParOf" srcId="{2CE069BA-977F-490A-BD00-20A509CAA2AA}" destId="{3F241B83-13D8-4C5B-825E-9C1F4CAB3B93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B6738-22C2-4A17-AB4F-F265449696E2}">
      <dsp:nvSpPr>
        <dsp:cNvPr id="0" name=""/>
        <dsp:cNvSpPr/>
      </dsp:nvSpPr>
      <dsp:spPr>
        <a:xfrm>
          <a:off x="0" y="2414921"/>
          <a:ext cx="10933287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3AC43B-E47F-43BE-BC0D-D4657008E0F3}">
      <dsp:nvSpPr>
        <dsp:cNvPr id="0" name=""/>
        <dsp:cNvSpPr/>
      </dsp:nvSpPr>
      <dsp:spPr>
        <a:xfrm rot="8100000">
          <a:off x="75493" y="556544"/>
          <a:ext cx="355182" cy="355182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E7709E-1181-41DB-A9B5-5C967543E64E}">
      <dsp:nvSpPr>
        <dsp:cNvPr id="0" name=""/>
        <dsp:cNvSpPr/>
      </dsp:nvSpPr>
      <dsp:spPr>
        <a:xfrm>
          <a:off x="114950" y="596002"/>
          <a:ext cx="276267" cy="27626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ABD6CF-0E99-4169-9AF0-63D5730B63FF}">
      <dsp:nvSpPr>
        <dsp:cNvPr id="0" name=""/>
        <dsp:cNvSpPr/>
      </dsp:nvSpPr>
      <dsp:spPr>
        <a:xfrm>
          <a:off x="504236" y="985287"/>
          <a:ext cx="4545106" cy="1429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152400" bIns="2286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Aptos Display" panose="02110004020202020204"/>
            </a:rPr>
            <a:t>Toxics Use Reduction Spring Conference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1" kern="1200" dirty="0">
              <a:latin typeface="Aptos Display" panose="02110004020202020204"/>
            </a:rPr>
            <a:t>12 CEUs!</a:t>
          </a:r>
          <a:endParaRPr lang="en-US" sz="2000" b="0" i="1" kern="1200" dirty="0"/>
        </a:p>
      </dsp:txBody>
      <dsp:txXfrm>
        <a:off x="504236" y="985287"/>
        <a:ext cx="4545106" cy="1429633"/>
      </dsp:txXfrm>
    </dsp:sp>
    <dsp:sp modelId="{6420EA3E-03D2-445F-9119-C1CD41578497}">
      <dsp:nvSpPr>
        <dsp:cNvPr id="0" name=""/>
        <dsp:cNvSpPr/>
      </dsp:nvSpPr>
      <dsp:spPr>
        <a:xfrm>
          <a:off x="504236" y="482984"/>
          <a:ext cx="4545106" cy="502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240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b="1" kern="1200" dirty="0">
              <a:latin typeface="Aptos Display" panose="02110004020202020204"/>
            </a:rPr>
            <a:t>April 8, 2026, 8:30 – 4:30 pm</a:t>
          </a:r>
          <a:endParaRPr lang="en-US" b="1" kern="1200" dirty="0"/>
        </a:p>
      </dsp:txBody>
      <dsp:txXfrm>
        <a:off x="504236" y="482984"/>
        <a:ext cx="4545106" cy="502303"/>
      </dsp:txXfrm>
    </dsp:sp>
    <dsp:sp modelId="{BA92C653-076B-4B68-B0A4-607C3D535C69}">
      <dsp:nvSpPr>
        <dsp:cNvPr id="0" name=""/>
        <dsp:cNvSpPr/>
      </dsp:nvSpPr>
      <dsp:spPr>
        <a:xfrm>
          <a:off x="253084" y="985287"/>
          <a:ext cx="0" cy="1429633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2015FA-B2EE-4DDD-99CD-952DA1610A25}">
      <dsp:nvSpPr>
        <dsp:cNvPr id="0" name=""/>
        <dsp:cNvSpPr/>
      </dsp:nvSpPr>
      <dsp:spPr>
        <a:xfrm>
          <a:off x="207877" y="2369714"/>
          <a:ext cx="90414" cy="90414"/>
        </a:xfrm>
        <a:prstGeom prst="ellipse">
          <a:avLst/>
        </a:prstGeom>
        <a:gradFill rotWithShape="0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DC41E7-E037-45B3-BF3B-B208533A8DBE}">
      <dsp:nvSpPr>
        <dsp:cNvPr id="0" name=""/>
        <dsp:cNvSpPr/>
      </dsp:nvSpPr>
      <dsp:spPr>
        <a:xfrm rot="18900000">
          <a:off x="2802188" y="3918115"/>
          <a:ext cx="355182" cy="355182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4">
                <a:hueOff val="3299968"/>
                <a:satOff val="-14601"/>
                <a:lumOff val="-24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299968"/>
                <a:satOff val="-14601"/>
                <a:lumOff val="-24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299968"/>
                <a:satOff val="-14601"/>
                <a:lumOff val="-24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B32982-E035-4666-8E09-A9F7EA1687D4}">
      <dsp:nvSpPr>
        <dsp:cNvPr id="0" name=""/>
        <dsp:cNvSpPr/>
      </dsp:nvSpPr>
      <dsp:spPr>
        <a:xfrm>
          <a:off x="2841645" y="3957573"/>
          <a:ext cx="276267" cy="27626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8765C2-56CB-46E8-B999-362A7AB71739}">
      <dsp:nvSpPr>
        <dsp:cNvPr id="0" name=""/>
        <dsp:cNvSpPr/>
      </dsp:nvSpPr>
      <dsp:spPr>
        <a:xfrm>
          <a:off x="3230931" y="2414921"/>
          <a:ext cx="4545106" cy="1429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0" rIns="0" bIns="152400" numCol="1" spcCol="1270" anchor="b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Aptos Display" panose="02110004020202020204"/>
            </a:rPr>
            <a:t>Water Conservation – Webinar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1" kern="1200" dirty="0">
              <a:latin typeface="Aptos Display" panose="02110004020202020204"/>
            </a:rPr>
            <a:t>4 CEUs! Resource Conservation!</a:t>
          </a:r>
        </a:p>
      </dsp:txBody>
      <dsp:txXfrm>
        <a:off x="3230931" y="2414921"/>
        <a:ext cx="4545106" cy="1429633"/>
      </dsp:txXfrm>
    </dsp:sp>
    <dsp:sp modelId="{48DC696E-764E-4715-90F0-C208AADF61A3}">
      <dsp:nvSpPr>
        <dsp:cNvPr id="0" name=""/>
        <dsp:cNvSpPr/>
      </dsp:nvSpPr>
      <dsp:spPr>
        <a:xfrm>
          <a:off x="3230931" y="3844555"/>
          <a:ext cx="4545106" cy="502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240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b="1" kern="1200" dirty="0">
              <a:latin typeface="Aptos Display" panose="02110004020202020204"/>
            </a:rPr>
            <a:t>April 23, 2026, 3:00 – 5:00 pm</a:t>
          </a:r>
        </a:p>
      </dsp:txBody>
      <dsp:txXfrm>
        <a:off x="3230931" y="3844555"/>
        <a:ext cx="4545106" cy="502303"/>
      </dsp:txXfrm>
    </dsp:sp>
    <dsp:sp modelId="{5AFB8A29-2AAC-4B4F-A1F2-6316D4896AD5}">
      <dsp:nvSpPr>
        <dsp:cNvPr id="0" name=""/>
        <dsp:cNvSpPr/>
      </dsp:nvSpPr>
      <dsp:spPr>
        <a:xfrm>
          <a:off x="2979779" y="2414921"/>
          <a:ext cx="0" cy="1429633"/>
        </a:xfrm>
        <a:prstGeom prst="line">
          <a:avLst/>
        </a:prstGeom>
        <a:noFill/>
        <a:ln w="12700" cap="flat" cmpd="sng" algn="ctr">
          <a:solidFill>
            <a:schemeClr val="accent4">
              <a:hueOff val="3299968"/>
              <a:satOff val="-14601"/>
              <a:lumOff val="-2452"/>
              <a:alphaOff val="0"/>
            </a:schemeClr>
          </a:solidFill>
          <a:prstDash val="dash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6C6D4F-A415-42CD-890B-00D3CA68A7DC}">
      <dsp:nvSpPr>
        <dsp:cNvPr id="0" name=""/>
        <dsp:cNvSpPr/>
      </dsp:nvSpPr>
      <dsp:spPr>
        <a:xfrm>
          <a:off x="2934571" y="2369714"/>
          <a:ext cx="90414" cy="90414"/>
        </a:xfrm>
        <a:prstGeom prst="ellipse">
          <a:avLst/>
        </a:prstGeom>
        <a:gradFill rotWithShape="0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ACC649-10D4-4350-A641-AD6F392D4C82}">
      <dsp:nvSpPr>
        <dsp:cNvPr id="0" name=""/>
        <dsp:cNvSpPr/>
      </dsp:nvSpPr>
      <dsp:spPr>
        <a:xfrm rot="8100000">
          <a:off x="5528882" y="556544"/>
          <a:ext cx="355182" cy="355182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4">
                <a:hueOff val="6599937"/>
                <a:satOff val="-29202"/>
                <a:lumOff val="-4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99937"/>
                <a:satOff val="-29202"/>
                <a:lumOff val="-4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99937"/>
                <a:satOff val="-29202"/>
                <a:lumOff val="-4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68D5DD-83AA-4EC2-9050-8AB05D7F47BC}">
      <dsp:nvSpPr>
        <dsp:cNvPr id="0" name=""/>
        <dsp:cNvSpPr/>
      </dsp:nvSpPr>
      <dsp:spPr>
        <a:xfrm>
          <a:off x="5568340" y="596002"/>
          <a:ext cx="276267" cy="27626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281519-B64A-4E99-83E1-75197D9C5586}">
      <dsp:nvSpPr>
        <dsp:cNvPr id="0" name=""/>
        <dsp:cNvSpPr/>
      </dsp:nvSpPr>
      <dsp:spPr>
        <a:xfrm>
          <a:off x="5957625" y="985287"/>
          <a:ext cx="4545106" cy="1429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152400" bIns="22860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b="0" kern="1200" dirty="0">
              <a:latin typeface="Aptos Display" panose="02110004020202020204"/>
            </a:rPr>
            <a:t>Source Reduction for Industrial Waste – Webinar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0" i="1" kern="1200" dirty="0">
              <a:latin typeface="Aptos Display" panose="02110004020202020204"/>
            </a:rPr>
            <a:t>4 CEUs! Resource Conservation!</a:t>
          </a:r>
          <a:endParaRPr lang="en-US" sz="2000" b="0" kern="1200" dirty="0">
            <a:latin typeface="Aptos Display" panose="02110004020202020204"/>
          </a:endParaRPr>
        </a:p>
      </dsp:txBody>
      <dsp:txXfrm>
        <a:off x="5957625" y="985287"/>
        <a:ext cx="4545106" cy="1429633"/>
      </dsp:txXfrm>
    </dsp:sp>
    <dsp:sp modelId="{06669468-2C2D-42F7-BC73-68348916E160}">
      <dsp:nvSpPr>
        <dsp:cNvPr id="0" name=""/>
        <dsp:cNvSpPr/>
      </dsp:nvSpPr>
      <dsp:spPr>
        <a:xfrm>
          <a:off x="5957625" y="482984"/>
          <a:ext cx="4545106" cy="502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240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b="1" kern="1200" dirty="0">
              <a:latin typeface="Aptos Display" panose="02110004020202020204"/>
            </a:rPr>
            <a:t>May 21, 2026, 1:00 – 3:00 pm</a:t>
          </a:r>
        </a:p>
      </dsp:txBody>
      <dsp:txXfrm>
        <a:off x="5957625" y="482984"/>
        <a:ext cx="4545106" cy="502303"/>
      </dsp:txXfrm>
    </dsp:sp>
    <dsp:sp modelId="{6A90333D-2159-4340-9A05-1CDBDBFBF1D7}">
      <dsp:nvSpPr>
        <dsp:cNvPr id="0" name=""/>
        <dsp:cNvSpPr/>
      </dsp:nvSpPr>
      <dsp:spPr>
        <a:xfrm>
          <a:off x="5706474" y="985287"/>
          <a:ext cx="0" cy="1429633"/>
        </a:xfrm>
        <a:prstGeom prst="line">
          <a:avLst/>
        </a:prstGeom>
        <a:noFill/>
        <a:ln w="12700" cap="flat" cmpd="sng" algn="ctr">
          <a:solidFill>
            <a:schemeClr val="accent4">
              <a:hueOff val="6599937"/>
              <a:satOff val="-29202"/>
              <a:lumOff val="-4903"/>
              <a:alphaOff val="0"/>
            </a:schemeClr>
          </a:solidFill>
          <a:prstDash val="dash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8DA3BF-8C90-42D4-BF4C-03631F657C21}">
      <dsp:nvSpPr>
        <dsp:cNvPr id="0" name=""/>
        <dsp:cNvSpPr/>
      </dsp:nvSpPr>
      <dsp:spPr>
        <a:xfrm>
          <a:off x="5661266" y="2369714"/>
          <a:ext cx="90414" cy="90414"/>
        </a:xfrm>
        <a:prstGeom prst="ellipse">
          <a:avLst/>
        </a:prstGeom>
        <a:gradFill rotWithShape="0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CB382-C631-ED41-9871-E910ABA558FC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F0F41-C1E5-6E41-B93F-818AD732B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0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247A5-CAE8-4B4B-809E-FA5D4AD34F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019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D4756-10EB-B862-D967-DAF8B3B14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CC1341-0C35-85E3-C5E9-B1BB3AA0B8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3ACD22-EC9A-ECDD-2282-F85ED4695A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b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Grand Total</a:t>
            </a:r>
          </a:p>
          <a:p>
            <a:pPr rtl="0" eaLnBrk="1" fontAlgn="b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     54,960.72 </a:t>
            </a:r>
          </a:p>
          <a:p>
            <a:pPr rtl="0" eaLnBrk="1" fontAlgn="b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6,609,038.64 </a:t>
            </a:r>
          </a:p>
          <a:p>
            <a:pPr rtl="0" eaLnBrk="1" fontAlgn="b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                                               1,864,814.72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43BBA0-5136-3CA3-9D53-EEE622AE41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463DAD-43AD-F048-992A-EC3C9B6BAF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113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C2D4C-5541-450D-6841-48B4471A7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95CEBE-90EB-9362-26DB-1CE38563F1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4796C4-C511-DAB6-119B-5C16234582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C8CD3-CE6D-CDCF-EA55-E2AA3093D2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1D682E-3F04-AB43-A7BA-65EDB50624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948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C2D4C-5541-450D-6841-48B4471A7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95CEBE-90EB-9362-26DB-1CE38563F1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4796C4-C511-DAB6-119B-5C16234582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C8CD3-CE6D-CDCF-EA55-E2AA3093D2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1D682E-3F04-AB43-A7BA-65EDB50624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948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AA408-DC4F-AF62-3126-648AC4E7B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79604D-7D70-24B5-07F0-040F820171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577950-7DEC-C19D-F3A1-61AB05131E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BPRC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BD32A-B7CE-CAE4-2191-8762B60A70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D682E-3F04-AB43-A7BA-65EDB50624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87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EC277-46A4-704D-86C6-F186E5B682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56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41562-B405-15EB-09EE-EA517D249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56B38A-B3C9-D4C1-09AE-00A4992F69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F28D0F-4039-FF64-6C72-32E28003C0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b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summary – when you are investing, companies that are actively participating in TUR present an opportunity to achieve EJ goals, and to gain returns on investment</a:t>
            </a:r>
          </a:p>
          <a:p>
            <a:pPr rtl="0" eaLnBrk="1" fontAlgn="b" latinLnBrk="0" hangingPunct="1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b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TURI is a resource to help identify companies, as a partner to implement TUR projects as an investment condition, and as a partner to help communicate to businesses, especially those in EJ companies, that opportunities exist for investment in funding if they engage in TUR.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CEB60-5ABD-76BB-E0B3-F448EDF3FA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63DAD-43AD-F048-992A-EC3C9B6BAF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71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3950D-2C69-AAB1-1837-4042AB014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A3979C-DB5E-4880-E271-CB744F221E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C66A70-3597-09C5-56B2-8C4A01A1A7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b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summary – when you are investing, companies that are actively participating in TUR present an opportunity to achieve EJ goals, and to gain returns on investment</a:t>
            </a:r>
          </a:p>
          <a:p>
            <a:pPr rtl="0" eaLnBrk="1" fontAlgn="b" latinLnBrk="0" hangingPunct="1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b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TURI is a resource to help identify companies, as a partner to implement TUR projects as an investment condition, and as a partner to help communicate to businesses, especially those in EJ companies, that opportunities exist for investment in funding if they engage in TUR.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4B4D4-237D-4E29-786F-4A78520976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63DAD-43AD-F048-992A-EC3C9B6BAF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41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7A512-1C79-B6B1-64C1-B5B9701C7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FAEBD0-5053-108A-329B-06E0D3762B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B885C-D31A-B2B8-E220-A6604CE7B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49A5-25FC-A04C-B4FF-558A0261BFB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67A0C-3D87-AC7A-1EA7-AC3809E6F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7A54B-5719-DC0A-8FB0-A48D4EE9E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2C29-38FF-2547-A217-EA6C1BD9E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13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86F9A-824B-315E-174E-86BAA47DD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DE533-D8B5-7A10-7F37-01E422E6EC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22454-42EB-303B-7049-AA9653E3E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49A5-25FC-A04C-B4FF-558A0261BFB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F8D87-1C6E-1F7B-BA54-91A2E8DAC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5E98B-712E-927C-E1EB-E7B68146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2C29-38FF-2547-A217-EA6C1BD9E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51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D9450B-E742-3AD5-EBED-A8673F6DFF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6D5771-A468-A565-118B-E90D3907A7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9A572-577D-16F4-DD0B-6E297B756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49A5-25FC-A04C-B4FF-558A0261BFB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CCCE8-4942-76F4-7FAD-3FB94A3CF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151EE-0A98-67A2-1AFD-E788BA74B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2C29-38FF-2547-A217-EA6C1BD9E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7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22B49-83D5-7AC8-83EF-3580850C2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E8214-7DB4-6BA3-A98A-C90DDA191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F8C55-0C3F-3D4F-20EF-20FF91200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49A5-25FC-A04C-B4FF-558A0261BFB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14929-7CF5-B3B6-76BF-EEB3D1E43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1C66F-9DCD-0821-F06D-5E930E986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2C29-38FF-2547-A217-EA6C1BD9E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65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95F78-F926-0A0F-1E94-B9E1646A9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6C9573-DA40-C3E5-FDA9-26056D315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D1F42-6E58-B3DB-906D-E4D7C55D6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49A5-25FC-A04C-B4FF-558A0261BFB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DE3F4-1CC1-B57D-17A1-9B3AAA4F7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AD52D-4D0C-0B2D-EE6D-2116A323B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2C29-38FF-2547-A217-EA6C1BD9E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14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91768-51B9-D81C-73EF-29A90051E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5517B-47A3-1458-E8F4-07FE837F8F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E278F-7508-DBF1-032F-02BB0F866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5037C4-6400-4ABA-98C7-2DF488D8D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49A5-25FC-A04C-B4FF-558A0261BFB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52CFE8-4239-29FE-F8CE-4AFD10464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7BA755-02EF-9FAB-0166-8C1B63194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2C29-38FF-2547-A217-EA6C1BD9E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33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5DF30-C998-DA77-3CF3-A5E7B4CBA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E5032-A800-099B-3BA8-82A94E0E1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9C3A34-B27A-E0C5-C1D8-AD2C3CA80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F457C7-4297-6FE1-48C0-AAE1987B3A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8B1B5B-93BF-4B56-20A3-9A09DD5E5C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01418C-17E1-5BEA-ED2A-9A4D06D12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49A5-25FC-A04C-B4FF-558A0261BFB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8DEF86-C0D5-4917-9B19-24141E767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430F86-FA1C-F923-6552-584675221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2C29-38FF-2547-A217-EA6C1BD9E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0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92E4D-F3F7-068C-571D-34F9D1945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002E7A-5500-63A9-49FE-B0D48AE12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49A5-25FC-A04C-B4FF-558A0261BFB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A72DCA-39BF-CFE7-2AEA-DE014E264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62D935-8C66-6A7D-92C9-8966B6E2E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2C29-38FF-2547-A217-EA6C1BD9E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06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147C63-9F40-E811-93A9-8C7F0374F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49A5-25FC-A04C-B4FF-558A0261BFB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A9AC0D-F72B-A47F-6A59-6A1F7C4BD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88066-7A7C-9CD9-F079-2EFA2BFCF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2C29-38FF-2547-A217-EA6C1BD9E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9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4F18A-3E39-F9B8-7789-744A2EA32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2254E-4665-C0C8-E963-C396F0BAC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8A76E2-4D8D-BC50-477C-BB2359C83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281FFA-F1B3-9849-F977-7F53EAD2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49A5-25FC-A04C-B4FF-558A0261BFB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494CFB-6D5A-0047-FAF6-75E16362B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6EA5C9-EF75-8983-8C23-8984B0DF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2C29-38FF-2547-A217-EA6C1BD9E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8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20A94-3B69-8835-D724-ECE7D0CB2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C6A282-D621-9318-2000-3A726A5867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7E99BE-108B-7D1D-E116-27A6A214C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E2DDC-85CD-6D27-7E5A-C9D609F92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49A5-25FC-A04C-B4FF-558A0261BFB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E10A13-AE56-C65C-2734-4F75A4DBC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978237-292A-2FC2-68BA-74E65D7B0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2C29-38FF-2547-A217-EA6C1BD9E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95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4A849F-7679-9359-123A-3BE38D056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DE327-6575-516E-23ED-C907E6A0A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1933D-E8AF-9715-CF93-E1BEC30947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9B49A5-25FC-A04C-B4FF-558A0261BFB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4B553-B286-AC73-400B-8B8C74EB3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59351-DF53-305D-66B0-0AE459152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BA2C29-38FF-2547-A217-EA6C1BD9E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1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ss.gov/orgs/office-of-technical-assistance-and-technology-ota" TargetMode="External"/><Relationship Id="rId3" Type="http://schemas.openxmlformats.org/officeDocument/2006/relationships/hyperlink" Target="https://www.masssave.com/" TargetMode="External"/><Relationship Id="rId7" Type="http://schemas.openxmlformats.org/officeDocument/2006/relationships/hyperlink" Target="https://www.masscec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eep.org/" TargetMode="External"/><Relationship Id="rId5" Type="http://schemas.openxmlformats.org/officeDocument/2006/relationships/hyperlink" Target="https://www.energy.gov/eere" TargetMode="External"/><Relationship Id="rId4" Type="http://schemas.openxmlformats.org/officeDocument/2006/relationships/hyperlink" Target="https://www.energystar.gov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uri.org/training-and-education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5FA70CC-DBCC-F7E7-D398-0E7182872652}"/>
              </a:ext>
            </a:extLst>
          </p:cNvPr>
          <p:cNvSpPr/>
          <p:nvPr/>
        </p:nvSpPr>
        <p:spPr>
          <a:xfrm>
            <a:off x="2560462" y="0"/>
            <a:ext cx="5478026" cy="6858000"/>
          </a:xfrm>
          <a:prstGeom prst="rect">
            <a:avLst/>
          </a:prstGeom>
          <a:solidFill>
            <a:srgbClr val="416F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B14F182-23F5-7CA5-6F31-341C9F12C2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9999" y="2443318"/>
            <a:ext cx="5307397" cy="3281262"/>
          </a:xfrm>
        </p:spPr>
        <p:txBody>
          <a:bodyPr>
            <a:noAutofit/>
          </a:bodyPr>
          <a:lstStyle/>
          <a:p>
            <a:pPr algn="l"/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  <a:ea typeface="Source Sans Pro SemiBold" panose="020B0603030403020204" pitchFamily="34" charset="0"/>
                <a:cs typeface="Helvetica Neue" panose="02000503000000020004" pitchFamily="2" charset="0"/>
              </a:rPr>
              <a:t>Energy Conservation Planning Under the Toxics Use Reduction Act</a:t>
            </a:r>
          </a:p>
        </p:txBody>
      </p:sp>
      <p:pic>
        <p:nvPicPr>
          <p:cNvPr id="7" name="Picture 6" descr="A collage of different images of plants&#10;&#10;Description automatically generated">
            <a:extLst>
              <a:ext uri="{FF2B5EF4-FFF2-40B4-BE49-F238E27FC236}">
                <a16:creationId xmlns:a16="http://schemas.microsoft.com/office/drawing/2014/main" id="{A1B2263B-A829-9877-5C2E-F5C4935E29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61933" t="41148" r="9291" b="6220"/>
          <a:stretch/>
        </p:blipFill>
        <p:spPr>
          <a:xfrm>
            <a:off x="260210" y="2974312"/>
            <a:ext cx="2123427" cy="388368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4F57AE3-43F9-1319-2D46-C049C64F2C73}"/>
              </a:ext>
            </a:extLst>
          </p:cNvPr>
          <p:cNvSpPr txBox="1">
            <a:spLocks/>
          </p:cNvSpPr>
          <p:nvPr/>
        </p:nvSpPr>
        <p:spPr>
          <a:xfrm>
            <a:off x="2755557" y="5230492"/>
            <a:ext cx="5015983" cy="13843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Source Sans Pro" panose="020B0503030403020204" pitchFamily="34" charset="0"/>
              </a:rPr>
              <a:t>March 25, 2026</a:t>
            </a:r>
          </a:p>
        </p:txBody>
      </p:sp>
      <p:pic>
        <p:nvPicPr>
          <p:cNvPr id="13" name="Picture 12" descr="A blue and green logo&#10;&#10;AI-generated content may be incorrect.">
            <a:extLst>
              <a:ext uri="{FF2B5EF4-FFF2-40B4-BE49-F238E27FC236}">
                <a16:creationId xmlns:a16="http://schemas.microsoft.com/office/drawing/2014/main" id="{0B0A6DBB-FCAB-2F98-6482-5B6155742E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0934" y="239340"/>
            <a:ext cx="2979450" cy="1890088"/>
          </a:xfrm>
          <a:prstGeom prst="rect">
            <a:avLst/>
          </a:prstGeom>
        </p:spPr>
      </p:pic>
      <p:pic>
        <p:nvPicPr>
          <p:cNvPr id="15" name="Picture 14" descr="Waves">
            <a:extLst>
              <a:ext uri="{FF2B5EF4-FFF2-40B4-BE49-F238E27FC236}">
                <a16:creationId xmlns:a16="http://schemas.microsoft.com/office/drawing/2014/main" id="{468D8828-1BBA-B96B-D435-72EEE4E42D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209"/>
          <a:stretch>
            <a:fillRect/>
          </a:stretch>
        </p:blipFill>
        <p:spPr>
          <a:xfrm>
            <a:off x="8215313" y="2801996"/>
            <a:ext cx="3810692" cy="405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25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E73DC-AEB3-130C-E6A3-4D852C50F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84B1EC8-5645-F07A-2558-008D8B1C89C6}"/>
              </a:ext>
            </a:extLst>
          </p:cNvPr>
          <p:cNvSpPr/>
          <p:nvPr/>
        </p:nvSpPr>
        <p:spPr>
          <a:xfrm>
            <a:off x="-1" y="6709585"/>
            <a:ext cx="12192001" cy="148416"/>
          </a:xfrm>
          <a:prstGeom prst="rect">
            <a:avLst/>
          </a:prstGeom>
          <a:solidFill>
            <a:srgbClr val="73A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5FC107-B993-D985-28EC-17EC3E0A2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0728" y="166517"/>
            <a:ext cx="3822189" cy="1442296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solidFill>
                  <a:srgbClr val="416FB3"/>
                </a:solidFill>
                <a:latin typeface="Aptos" panose="020B0004020202020204" pitchFamily="34" charset="0"/>
                <a:ea typeface="Source Sans Pro SemiBold" panose="020B0603030403020204" pitchFamily="34" charset="0"/>
              </a:rPr>
              <a:t>Overview</a:t>
            </a:r>
          </a:p>
        </p:txBody>
      </p:sp>
      <p:sp>
        <p:nvSpPr>
          <p:cNvPr id="7" name="Content Placeholder 17">
            <a:extLst>
              <a:ext uri="{FF2B5EF4-FFF2-40B4-BE49-F238E27FC236}">
                <a16:creationId xmlns:a16="http://schemas.microsoft.com/office/drawing/2014/main" id="{A9D9D16D-F6F9-5D74-1E22-BC091F618B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23718" y="1417011"/>
            <a:ext cx="4468282" cy="4762005"/>
          </a:xfrm>
        </p:spPr>
        <p:txBody>
          <a:bodyPr>
            <a:noAutofit/>
          </a:bodyPr>
          <a:lstStyle/>
          <a:p>
            <a:pPr algn="l" fontAlgn="base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Aptos" panose="020B0004020202020204" pitchFamily="34" charset="0"/>
                <a:ea typeface="Source Sans Pro" panose="020B0503030403020204" pitchFamily="34" charset="0"/>
                <a:cs typeface="Helvetica Neue" panose="02000503000000020004" pitchFamily="2" charset="0"/>
              </a:rPr>
              <a:t>Resource Conservation Planning</a:t>
            </a:r>
          </a:p>
          <a:p>
            <a:pPr fontAlgn="base">
              <a:spcAft>
                <a:spcPts val="1200"/>
              </a:spcAft>
              <a:tabLst>
                <a:tab pos="457200" algn="l"/>
              </a:tabLst>
            </a:pPr>
            <a:r>
              <a:rPr lang="en-US" dirty="0">
                <a:latin typeface="Aptos" panose="020B0004020202020204" pitchFamily="34" charset="0"/>
                <a:ea typeface="Source Sans Pro" panose="020B0503030403020204" pitchFamily="34" charset="0"/>
                <a:cs typeface="Helvetica Neue" panose="02000503000000020004" pitchFamily="2" charset="0"/>
              </a:rPr>
              <a:t>Technical Services and </a:t>
            </a:r>
            <a:r>
              <a:rPr lang="en-US" dirty="0" err="1">
                <a:latin typeface="Aptos" panose="020B0004020202020204" pitchFamily="34" charset="0"/>
                <a:ea typeface="Source Sans Pro" panose="020B0503030403020204" pitchFamily="34" charset="0"/>
                <a:cs typeface="Helvetica Neue" panose="02000503000000020004" pitchFamily="2" charset="0"/>
              </a:rPr>
              <a:t>MassSave</a:t>
            </a:r>
            <a:r>
              <a:rPr lang="en-US" dirty="0">
                <a:latin typeface="Aptos" panose="020B0004020202020204" pitchFamily="34" charset="0"/>
                <a:ea typeface="Source Sans Pro" panose="020B0503030403020204" pitchFamily="34" charset="0"/>
                <a:cs typeface="Helvetica Neue" panose="02000503000000020004" pitchFamily="2" charset="0"/>
              </a:rPr>
              <a:t> Updates </a:t>
            </a:r>
            <a:r>
              <a:rPr lang="en-US" i="1" dirty="0">
                <a:latin typeface="Aptos" panose="020B0004020202020204" pitchFamily="34" charset="0"/>
                <a:ea typeface="Source Sans Pro" panose="020B0503030403020204" pitchFamily="34" charset="0"/>
                <a:cs typeface="Helvetica Neue" panose="02000503000000020004" pitchFamily="2" charset="0"/>
              </a:rPr>
              <a:t>– John Raschko, OTA</a:t>
            </a:r>
          </a:p>
          <a:p>
            <a:pPr fontAlgn="base">
              <a:spcAft>
                <a:spcPts val="1200"/>
              </a:spcAft>
              <a:tabLst>
                <a:tab pos="457200" algn="l"/>
              </a:tabLst>
            </a:pPr>
            <a:r>
              <a:rPr lang="en-US" dirty="0">
                <a:latin typeface="Aptos" panose="020B0004020202020204" pitchFamily="34" charset="0"/>
                <a:ea typeface="Source Sans Pro" panose="020B0503030403020204" pitchFamily="34" charset="0"/>
                <a:cs typeface="Helvetica Neue" panose="02000503000000020004" pitchFamily="2" charset="0"/>
              </a:rPr>
              <a:t>Energy Intelligence for Massachusetts Manufacturers – </a:t>
            </a:r>
            <a:r>
              <a:rPr lang="en-US" i="1" dirty="0">
                <a:latin typeface="Aptos" panose="020B0004020202020204" pitchFamily="34" charset="0"/>
                <a:ea typeface="Source Sans Pro" panose="020B0503030403020204" pitchFamily="34" charset="0"/>
                <a:cs typeface="Helvetica Neue" panose="02000503000000020004" pitchFamily="2" charset="0"/>
              </a:rPr>
              <a:t>Dan Flamand, </a:t>
            </a:r>
            <a:r>
              <a:rPr lang="en-US" i="1" dirty="0" err="1">
                <a:latin typeface="Aptos" panose="020B0004020202020204" pitchFamily="34" charset="0"/>
                <a:ea typeface="Source Sans Pro" panose="020B0503030403020204" pitchFamily="34" charset="0"/>
                <a:cs typeface="Helvetica Neue" panose="02000503000000020004" pitchFamily="2" charset="0"/>
              </a:rPr>
              <a:t>PowerPlay</a:t>
            </a:r>
            <a:r>
              <a:rPr lang="en-US" i="1" dirty="0">
                <a:latin typeface="Aptos" panose="020B0004020202020204" pitchFamily="34" charset="0"/>
                <a:ea typeface="Source Sans Pro" panose="020B0503030403020204" pitchFamily="34" charset="0"/>
                <a:cs typeface="Helvetica Neue" panose="02000503000000020004" pitchFamily="2" charset="0"/>
              </a:rPr>
              <a:t> Energy Group</a:t>
            </a:r>
          </a:p>
        </p:txBody>
      </p:sp>
      <p:pic>
        <p:nvPicPr>
          <p:cNvPr id="12" name="Picture 11" descr="A large brick building next to a river&#10;&#10;AI-generated content may be incorrect.">
            <a:extLst>
              <a:ext uri="{FF2B5EF4-FFF2-40B4-BE49-F238E27FC236}">
                <a16:creationId xmlns:a16="http://schemas.microsoft.com/office/drawing/2014/main" id="{00FAB0A3-D2C7-3214-EB6B-494E7D1F9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1" y="588918"/>
            <a:ext cx="7476986" cy="5603836"/>
          </a:xfrm>
          <a:prstGeom prst="rect">
            <a:avLst/>
          </a:prstGeom>
          <a:ln>
            <a:solidFill>
              <a:srgbClr val="1C6082"/>
            </a:solidFill>
          </a:ln>
          <a:effectLst>
            <a:softEdge rad="635000"/>
          </a:effectLst>
        </p:spPr>
      </p:pic>
      <p:pic>
        <p:nvPicPr>
          <p:cNvPr id="15" name="Picture 14" descr="A blue and green logo&#10;&#10;AI-generated content may be incorrect.">
            <a:extLst>
              <a:ext uri="{FF2B5EF4-FFF2-40B4-BE49-F238E27FC236}">
                <a16:creationId xmlns:a16="http://schemas.microsoft.com/office/drawing/2014/main" id="{98AF3840-A4CB-A123-C347-F6B11B88F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183" y="344582"/>
            <a:ext cx="1712185" cy="108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13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A6114-DA7C-993F-0D7D-ACCAEF64B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EA576E-CB50-2831-1C5F-95C8631A74EA}"/>
              </a:ext>
            </a:extLst>
          </p:cNvPr>
          <p:cNvSpPr/>
          <p:nvPr/>
        </p:nvSpPr>
        <p:spPr>
          <a:xfrm>
            <a:off x="-2" y="0"/>
            <a:ext cx="5201989" cy="6858000"/>
          </a:xfrm>
          <a:prstGeom prst="rect">
            <a:avLst/>
          </a:prstGeom>
          <a:solidFill>
            <a:srgbClr val="406F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2A590E8-3A2E-E39D-CEFE-B0F4BBC7103C}"/>
              </a:ext>
            </a:extLst>
          </p:cNvPr>
          <p:cNvSpPr txBox="1">
            <a:spLocks/>
          </p:cNvSpPr>
          <p:nvPr/>
        </p:nvSpPr>
        <p:spPr>
          <a:xfrm>
            <a:off x="65422" y="0"/>
            <a:ext cx="4915547" cy="169966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Source Sans Pro SemiBold" panose="020B0503030403020204" pitchFamily="34" charset="0"/>
              </a:rPr>
              <a:t>The Toxics Use Reduction Act of Massachusetts (TURA)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4D53DE-98D0-9BAE-E668-FBF1A541CB06}"/>
              </a:ext>
            </a:extLst>
          </p:cNvPr>
          <p:cNvSpPr txBox="1"/>
          <p:nvPr/>
        </p:nvSpPr>
        <p:spPr>
          <a:xfrm>
            <a:off x="854872" y="2135198"/>
            <a:ext cx="41430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Source Sans Pro" panose="020B0503030403020204" pitchFamily="34" charset="0"/>
              </a:rPr>
              <a:t>Report their </a:t>
            </a:r>
            <a:r>
              <a:rPr kumimoji="0" lang="en-US" sz="2000" b="1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Source Sans Pro" panose="020B0503030403020204" pitchFamily="34" charset="0"/>
              </a:rPr>
              <a:t>use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Source Sans Pro" panose="020B0503030403020204" pitchFamily="34" charset="0"/>
              </a:rPr>
              <a:t>of chemicals on the TURA list of toxic substances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20E49D-117A-6236-AA76-FD31DD36234C}"/>
              </a:ext>
            </a:extLst>
          </p:cNvPr>
          <p:cNvSpPr txBox="1"/>
          <p:nvPr/>
        </p:nvSpPr>
        <p:spPr>
          <a:xfrm>
            <a:off x="854872" y="3106403"/>
            <a:ext cx="43471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Source Sans Pro" panose="020B0503030403020204" pitchFamily="34" charset="0"/>
              </a:rPr>
              <a:t>Conduct Toxics Use Reduction Planning using a certified planner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717383-D88B-9203-DFF5-944C1CECF29C}"/>
              </a:ext>
            </a:extLst>
          </p:cNvPr>
          <p:cNvSpPr txBox="1"/>
          <p:nvPr/>
        </p:nvSpPr>
        <p:spPr>
          <a:xfrm>
            <a:off x="826635" y="4049754"/>
            <a:ext cx="46098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Source Sans Pro" panose="020B0503030403020204" pitchFamily="34" charset="0"/>
              </a:rPr>
              <a:t>Pay fee based on number of employees and reportable chemicals</a:t>
            </a:r>
          </a:p>
        </p:txBody>
      </p:sp>
      <p:sp>
        <p:nvSpPr>
          <p:cNvPr id="7" name="Rounded Rectangle 6" descr="Coins outline">
            <a:extLst>
              <a:ext uri="{FF2B5EF4-FFF2-40B4-BE49-F238E27FC236}">
                <a16:creationId xmlns:a16="http://schemas.microsoft.com/office/drawing/2014/main" id="{C577EDD3-47C5-6BD4-447D-C868E9D57683}"/>
              </a:ext>
            </a:extLst>
          </p:cNvPr>
          <p:cNvSpPr/>
          <p:nvPr/>
        </p:nvSpPr>
        <p:spPr>
          <a:xfrm>
            <a:off x="65422" y="4049754"/>
            <a:ext cx="720665" cy="803526"/>
          </a:xfrm>
          <a:prstGeom prst="round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0C61ED3-AE5A-F923-78D0-29B700017311}"/>
              </a:ext>
            </a:extLst>
          </p:cNvPr>
          <p:cNvSpPr/>
          <p:nvPr/>
        </p:nvSpPr>
        <p:spPr>
          <a:xfrm>
            <a:off x="87784" y="3072318"/>
            <a:ext cx="720664" cy="803526"/>
          </a:xfrm>
          <a:prstGeom prst="roundRect">
            <a:avLst/>
          </a:prstGeom>
          <a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D8FE929-2A32-76A6-D296-89D2BF536B3D}"/>
              </a:ext>
            </a:extLst>
          </p:cNvPr>
          <p:cNvSpPr/>
          <p:nvPr/>
        </p:nvSpPr>
        <p:spPr>
          <a:xfrm>
            <a:off x="65422" y="2106487"/>
            <a:ext cx="765388" cy="803526"/>
          </a:xfrm>
          <a:prstGeom prst="roundRect">
            <a:avLst/>
          </a:prstGeom>
          <a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B150DA-EC12-8550-CF38-9D894377771D}"/>
              </a:ext>
            </a:extLst>
          </p:cNvPr>
          <p:cNvSpPr txBox="1"/>
          <p:nvPr/>
        </p:nvSpPr>
        <p:spPr>
          <a:xfrm>
            <a:off x="5822542" y="74825"/>
            <a:ext cx="5842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ea typeface="Source Sans Pro SemiBold" panose="020B0503030403020204" pitchFamily="34" charset="0"/>
              </a:rPr>
              <a:t>The Toxics Use Reduction (TUR) Approach</a:t>
            </a:r>
          </a:p>
        </p:txBody>
      </p:sp>
      <p:sp>
        <p:nvSpPr>
          <p:cNvPr id="19" name="Up Arrow 18">
            <a:extLst>
              <a:ext uri="{FF2B5EF4-FFF2-40B4-BE49-F238E27FC236}">
                <a16:creationId xmlns:a16="http://schemas.microsoft.com/office/drawing/2014/main" id="{FBEE3573-6029-9825-AE2B-833CF6C5AD99}"/>
              </a:ext>
            </a:extLst>
          </p:cNvPr>
          <p:cNvSpPr/>
          <p:nvPr/>
        </p:nvSpPr>
        <p:spPr>
          <a:xfrm rot="12808251" flipV="1">
            <a:off x="11004303" y="950477"/>
            <a:ext cx="627019" cy="2902052"/>
          </a:xfrm>
          <a:prstGeom prst="upArrow">
            <a:avLst>
              <a:gd name="adj1" fmla="val 51345"/>
              <a:gd name="adj2" fmla="val 74004"/>
            </a:avLst>
          </a:prstGeom>
          <a:gradFill>
            <a:gsLst>
              <a:gs pos="4000">
                <a:srgbClr val="156082"/>
              </a:gs>
              <a:gs pos="52000">
                <a:srgbClr val="1A6A24"/>
              </a:gs>
              <a:gs pos="100000">
                <a:srgbClr val="CE992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Source Sans Pro SemiBold" panose="020B0503030403020204" pitchFamily="34" charset="0"/>
              </a:rPr>
              <a:t>TUR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FA0974-1CA1-2611-C022-E62DA33EC67D}"/>
              </a:ext>
            </a:extLst>
          </p:cNvPr>
          <p:cNvSpPr/>
          <p:nvPr/>
        </p:nvSpPr>
        <p:spPr>
          <a:xfrm>
            <a:off x="1" y="6709584"/>
            <a:ext cx="12192000" cy="156733"/>
          </a:xfrm>
          <a:prstGeom prst="rect">
            <a:avLst/>
          </a:prstGeom>
          <a:solidFill>
            <a:srgbClr val="73A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ptos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D4ED89-6294-6600-549E-68D51C7D40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0974" y="1038983"/>
            <a:ext cx="6787468" cy="549164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65FFB96-0BC8-D116-9475-B4F5CCDE0AA5}"/>
              </a:ext>
            </a:extLst>
          </p:cNvPr>
          <p:cNvSpPr/>
          <p:nvPr/>
        </p:nvSpPr>
        <p:spPr>
          <a:xfrm>
            <a:off x="234463" y="5152881"/>
            <a:ext cx="4695362" cy="1452313"/>
          </a:xfrm>
          <a:prstGeom prst="rect">
            <a:avLst/>
          </a:prstGeom>
          <a:solidFill>
            <a:srgbClr val="416FB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342900" marR="0" lvl="0" indent="-160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Source Sans Pro" panose="020B0503030403020204" pitchFamily="34" charset="0"/>
              </a:rPr>
              <a:t>The TURA list of Toxic Substances can be updated</a:t>
            </a:r>
          </a:p>
          <a:p>
            <a:pPr marL="342900" marR="0" lvl="0" indent="-160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Source Sans Pro" panose="020B0503030403020204" pitchFamily="34" charset="0"/>
              </a:rPr>
              <a:t>TURA does not ban or restrict any chemicals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8D9803-5D10-27AF-6594-2A56D66A931C}"/>
              </a:ext>
            </a:extLst>
          </p:cNvPr>
          <p:cNvCxnSpPr>
            <a:cxnSpLocks/>
          </p:cNvCxnSpPr>
          <p:nvPr/>
        </p:nvCxnSpPr>
        <p:spPr>
          <a:xfrm>
            <a:off x="522961" y="5007176"/>
            <a:ext cx="4156061" cy="0"/>
          </a:xfrm>
          <a:prstGeom prst="line">
            <a:avLst/>
          </a:prstGeom>
          <a:ln w="38100">
            <a:solidFill>
              <a:schemeClr val="bg1">
                <a:alpha val="62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430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A6114-DA7C-993F-0D7D-ACCAEF64B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EA576E-CB50-2831-1C5F-95C8631A74EA}"/>
              </a:ext>
            </a:extLst>
          </p:cNvPr>
          <p:cNvSpPr/>
          <p:nvPr/>
        </p:nvSpPr>
        <p:spPr>
          <a:xfrm>
            <a:off x="-2" y="0"/>
            <a:ext cx="5201989" cy="6858000"/>
          </a:xfrm>
          <a:prstGeom prst="rect">
            <a:avLst/>
          </a:prstGeom>
          <a:solidFill>
            <a:srgbClr val="406F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DB749-4C94-F7A0-B9EA-5CA7E2442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310" y="1495513"/>
            <a:ext cx="4695362" cy="1452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ptos" panose="020B0004020202020204" pitchFamily="34" charset="0"/>
                <a:ea typeface="Source Sans Pro" panose="020B0503030403020204" pitchFamily="34" charset="0"/>
              </a:rPr>
              <a:t>Designed to provide flexibility and opportunity to incorporate TUR into overall sustainability goals</a:t>
            </a: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  <a:latin typeface="Aptos" panose="020B0004020202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2A590E8-3A2E-E39D-CEFE-B0F4BBC7103C}"/>
              </a:ext>
            </a:extLst>
          </p:cNvPr>
          <p:cNvSpPr txBox="1">
            <a:spLocks/>
          </p:cNvSpPr>
          <p:nvPr/>
        </p:nvSpPr>
        <p:spPr>
          <a:xfrm>
            <a:off x="65422" y="0"/>
            <a:ext cx="4915547" cy="169966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Source Sans Pro SemiBold" panose="020B0503030403020204" pitchFamily="34" charset="0"/>
              </a:rPr>
              <a:t>2006 Amendments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FA0974-1CA1-2611-C022-E62DA33EC67D}"/>
              </a:ext>
            </a:extLst>
          </p:cNvPr>
          <p:cNvSpPr/>
          <p:nvPr/>
        </p:nvSpPr>
        <p:spPr>
          <a:xfrm>
            <a:off x="-2" y="6795257"/>
            <a:ext cx="12192000" cy="156733"/>
          </a:xfrm>
          <a:prstGeom prst="rect">
            <a:avLst/>
          </a:prstGeom>
          <a:solidFill>
            <a:srgbClr val="73A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ptos" panose="020B00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5FFB96-0BC8-D116-9475-B4F5CCDE0AA5}"/>
              </a:ext>
            </a:extLst>
          </p:cNvPr>
          <p:cNvSpPr/>
          <p:nvPr/>
        </p:nvSpPr>
        <p:spPr>
          <a:xfrm>
            <a:off x="253310" y="3303148"/>
            <a:ext cx="4695362" cy="2335691"/>
          </a:xfrm>
          <a:prstGeom prst="rect">
            <a:avLst/>
          </a:prstGeom>
          <a:solidFill>
            <a:srgbClr val="416FB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>
              <a:defRPr/>
            </a:pPr>
            <a:r>
              <a:rPr lang="en-US" sz="2400" dirty="0">
                <a:solidFill>
                  <a:schemeClr val="bg1"/>
                </a:solidFill>
                <a:latin typeface="Aptos" panose="020B0004020202020204" pitchFamily="34" charset="0"/>
                <a:ea typeface="Source Sans Pro" panose="020B0503030403020204" pitchFamily="34" charset="0"/>
              </a:rPr>
              <a:t>Facilities that have completed one TUR plan and at least two plan updates may choose to: 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Aptos" panose="020B0004020202020204" pitchFamily="34" charset="0"/>
                <a:ea typeface="Source Sans Pro" panose="020B0503030403020204" pitchFamily="34" charset="0"/>
              </a:rPr>
              <a:t>Continue with TUR Planning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Aptos" panose="020B0004020202020204" pitchFamily="34" charset="0"/>
                <a:ea typeface="Source Sans Pro" panose="020B0503030403020204" pitchFamily="34" charset="0"/>
              </a:rPr>
              <a:t>Implement a TURA EM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Aptos" panose="020B0004020202020204" pitchFamily="34" charset="0"/>
                <a:ea typeface="Source Sans Pro" panose="020B0503030403020204" pitchFamily="34" charset="0"/>
              </a:rPr>
              <a:t>Conduct Resource Conservation Planning</a:t>
            </a:r>
          </a:p>
          <a:p>
            <a:pPr marL="342900" marR="0" lvl="0" indent="-160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8D9803-5D10-27AF-6594-2A56D66A931C}"/>
              </a:ext>
            </a:extLst>
          </p:cNvPr>
          <p:cNvCxnSpPr>
            <a:cxnSpLocks/>
          </p:cNvCxnSpPr>
          <p:nvPr/>
        </p:nvCxnSpPr>
        <p:spPr>
          <a:xfrm>
            <a:off x="445164" y="5857780"/>
            <a:ext cx="4156061" cy="0"/>
          </a:xfrm>
          <a:prstGeom prst="line">
            <a:avLst/>
          </a:prstGeom>
          <a:ln w="38100">
            <a:solidFill>
              <a:schemeClr val="bg1">
                <a:alpha val="62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Graphic 30" descr="Battery charging with solid fill">
            <a:extLst>
              <a:ext uri="{FF2B5EF4-FFF2-40B4-BE49-F238E27FC236}">
                <a16:creationId xmlns:a16="http://schemas.microsoft.com/office/drawing/2014/main" id="{32D638F7-E279-4126-5CDC-18DD5DA63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91544" y="3431217"/>
            <a:ext cx="914400" cy="914400"/>
          </a:xfrm>
          <a:prstGeom prst="rect">
            <a:avLst/>
          </a:prstGeom>
        </p:spPr>
      </p:pic>
      <p:pic>
        <p:nvPicPr>
          <p:cNvPr id="33" name="Graphic 32" descr="Handwashing with solid fill">
            <a:extLst>
              <a:ext uri="{FF2B5EF4-FFF2-40B4-BE49-F238E27FC236}">
                <a16:creationId xmlns:a16="http://schemas.microsoft.com/office/drawing/2014/main" id="{14903A69-6524-4C19-3F99-A610B5CAF2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91544" y="5042618"/>
            <a:ext cx="914400" cy="914400"/>
          </a:xfrm>
          <a:prstGeom prst="rect">
            <a:avLst/>
          </a:prstGeom>
        </p:spPr>
      </p:pic>
      <p:pic>
        <p:nvPicPr>
          <p:cNvPr id="35" name="Graphic 34" descr="Garbage with solid fill">
            <a:extLst>
              <a:ext uri="{FF2B5EF4-FFF2-40B4-BE49-F238E27FC236}">
                <a16:creationId xmlns:a16="http://schemas.microsoft.com/office/drawing/2014/main" id="{CCDCD8B2-58F6-547D-CDEE-39862EBE8E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80300" y="3429000"/>
            <a:ext cx="914400" cy="914400"/>
          </a:xfrm>
          <a:prstGeom prst="rect">
            <a:avLst/>
          </a:prstGeom>
        </p:spPr>
      </p:pic>
      <p:pic>
        <p:nvPicPr>
          <p:cNvPr id="37" name="Graphic 36" descr="Beaker with solid fill">
            <a:extLst>
              <a:ext uri="{FF2B5EF4-FFF2-40B4-BE49-F238E27FC236}">
                <a16:creationId xmlns:a16="http://schemas.microsoft.com/office/drawing/2014/main" id="{663A8D35-DA70-10B8-66FD-89056EE38D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80300" y="5042618"/>
            <a:ext cx="914400" cy="9144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4640311-BAAE-2615-7561-D2B5F9F1E6B1}"/>
              </a:ext>
            </a:extLst>
          </p:cNvPr>
          <p:cNvSpPr txBox="1"/>
          <p:nvPr/>
        </p:nvSpPr>
        <p:spPr>
          <a:xfrm>
            <a:off x="5894173" y="849833"/>
            <a:ext cx="54369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06FB3"/>
                </a:solidFill>
                <a:latin typeface="Aptos" panose="020B0004020202020204" pitchFamily="34" charset="0"/>
                <a:ea typeface="Source Sans Pro" panose="020B0503030403020204" pitchFamily="34" charset="0"/>
              </a:rPr>
              <a:t>Resource conservation</a:t>
            </a:r>
          </a:p>
          <a:p>
            <a:r>
              <a:rPr lang="en-US" sz="2400" dirty="0">
                <a:solidFill>
                  <a:srgbClr val="406FB3"/>
                </a:solidFill>
                <a:latin typeface="Aptos" panose="020B0004020202020204" pitchFamily="34" charset="0"/>
                <a:ea typeface="Source Sans Pro" panose="020B0503030403020204" pitchFamily="34" charset="0"/>
              </a:rPr>
              <a:t>Decrease the use or consumption of a natural asset without increasing risk to the public, workers, consumers or environment, and without increasing the amount of waste generated</a:t>
            </a:r>
          </a:p>
        </p:txBody>
      </p:sp>
    </p:spTree>
    <p:extLst>
      <p:ext uri="{BB962C8B-B14F-4D97-AF65-F5344CB8AC3E}">
        <p14:creationId xmlns:p14="http://schemas.microsoft.com/office/powerpoint/2010/main" val="3761222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1E89A4-B3DE-2A22-E8F1-3D5CC6870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777BDD-40D6-334F-2706-B8A16689D036}"/>
              </a:ext>
            </a:extLst>
          </p:cNvPr>
          <p:cNvSpPr/>
          <p:nvPr/>
        </p:nvSpPr>
        <p:spPr>
          <a:xfrm>
            <a:off x="-1" y="0"/>
            <a:ext cx="12192000" cy="846547"/>
          </a:xfrm>
          <a:prstGeom prst="rect">
            <a:avLst/>
          </a:prstGeom>
          <a:solidFill>
            <a:srgbClr val="416F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ptos" panose="020B0004020202020204" pitchFamily="34" charset="0"/>
                <a:ea typeface="Source Sans Pro SemiBold" panose="020B0603030403020204" pitchFamily="34" charset="0"/>
              </a:rPr>
              <a:t>Overview of Energy Conservation Planning</a:t>
            </a:r>
            <a:r>
              <a:rPr lang="en-US" dirty="0">
                <a:latin typeface="Aptos" panose="020B0004020202020204" pitchFamily="34" charset="0"/>
              </a:rPr>
              <a:t> </a:t>
            </a:r>
            <a:endParaRPr lang="en-US" sz="3600" b="1" dirty="0">
              <a:solidFill>
                <a:schemeClr val="bg1"/>
              </a:solidFill>
              <a:latin typeface="Aptos" panose="020B0004020202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0CBF12-33E8-53A5-4F34-8BDEBB9F506E}"/>
              </a:ext>
            </a:extLst>
          </p:cNvPr>
          <p:cNvSpPr/>
          <p:nvPr/>
        </p:nvSpPr>
        <p:spPr>
          <a:xfrm>
            <a:off x="-1" y="6709585"/>
            <a:ext cx="12192001" cy="148416"/>
          </a:xfrm>
          <a:prstGeom prst="rect">
            <a:avLst/>
          </a:prstGeom>
          <a:solidFill>
            <a:srgbClr val="73A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ptos" panose="020B00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A1DADA-9F2E-4FA0-1E6F-E31389BA9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36" y="1279168"/>
            <a:ext cx="5357295" cy="50476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7B91BF-29A9-179B-8342-0C0EF9652324}"/>
              </a:ext>
            </a:extLst>
          </p:cNvPr>
          <p:cNvSpPr txBox="1"/>
          <p:nvPr/>
        </p:nvSpPr>
        <p:spPr>
          <a:xfrm>
            <a:off x="6499654" y="2050797"/>
            <a:ext cx="2337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06FB3"/>
                </a:solidFill>
                <a:latin typeface="Aptos" panose="020B0004020202020204" pitchFamily="34" charset="0"/>
              </a:rPr>
              <a:t>Find and organize energy data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03CF25-371F-9819-5E15-50EA64931F57}"/>
              </a:ext>
            </a:extLst>
          </p:cNvPr>
          <p:cNvSpPr txBox="1"/>
          <p:nvPr/>
        </p:nvSpPr>
        <p:spPr>
          <a:xfrm>
            <a:off x="6673677" y="3439713"/>
            <a:ext cx="2544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06FB3"/>
                </a:solidFill>
                <a:latin typeface="Aptos" panose="020B0004020202020204" pitchFamily="34" charset="0"/>
              </a:rPr>
              <a:t>Identify energy conservation options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49A55D-95AF-0769-94F5-42F85770DAD6}"/>
              </a:ext>
            </a:extLst>
          </p:cNvPr>
          <p:cNvSpPr txBox="1"/>
          <p:nvPr/>
        </p:nvSpPr>
        <p:spPr>
          <a:xfrm>
            <a:off x="6499654" y="4859004"/>
            <a:ext cx="1989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06FB3"/>
                </a:solidFill>
                <a:latin typeface="Aptos" panose="020B0004020202020204" pitchFamily="34" charset="0"/>
              </a:rPr>
              <a:t>Screen and evaluate!</a:t>
            </a:r>
          </a:p>
        </p:txBody>
      </p:sp>
    </p:spTree>
    <p:extLst>
      <p:ext uri="{BB962C8B-B14F-4D97-AF65-F5344CB8AC3E}">
        <p14:creationId xmlns:p14="http://schemas.microsoft.com/office/powerpoint/2010/main" val="2923544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04CA5D4E-1CB8-054D-F76A-CC156DCA834F}"/>
              </a:ext>
            </a:extLst>
          </p:cNvPr>
          <p:cNvSpPr/>
          <p:nvPr/>
        </p:nvSpPr>
        <p:spPr>
          <a:xfrm>
            <a:off x="325484" y="4672180"/>
            <a:ext cx="11480008" cy="1829108"/>
          </a:xfrm>
          <a:prstGeom prst="rect">
            <a:avLst/>
          </a:prstGeom>
          <a:solidFill>
            <a:srgbClr val="416FB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E9F4D3-B9B5-25AC-BD85-49C0E62B6874}"/>
              </a:ext>
            </a:extLst>
          </p:cNvPr>
          <p:cNvSpPr/>
          <p:nvPr/>
        </p:nvSpPr>
        <p:spPr>
          <a:xfrm>
            <a:off x="-4228" y="0"/>
            <a:ext cx="12196228" cy="917495"/>
          </a:xfrm>
          <a:prstGeom prst="rect">
            <a:avLst/>
          </a:prstGeom>
          <a:solidFill>
            <a:srgbClr val="416F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chemeClr val="bg1"/>
                </a:solidFill>
                <a:latin typeface="Aptos" panose="020B0004020202020204" pitchFamily="34" charset="0"/>
                <a:ea typeface="Source Sans Pro" panose="020B0503030403020204" pitchFamily="34" charset="0"/>
              </a:rPr>
              <a:t>Common Areas for Energy Conservation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4D4B23-734F-BAD2-3391-FB5903F37E76}"/>
              </a:ext>
            </a:extLst>
          </p:cNvPr>
          <p:cNvSpPr txBox="1"/>
          <p:nvPr/>
        </p:nvSpPr>
        <p:spPr>
          <a:xfrm>
            <a:off x="249045" y="2014885"/>
            <a:ext cx="32920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kern="0" dirty="0">
                <a:latin typeface="Aptos" panose="020B0004020202020204" pitchFamily="34" charset="0"/>
                <a:ea typeface="Source Sans Pro" panose="020B0503030403020204" pitchFamily="34" charset="0"/>
              </a:rPr>
              <a:t>Reducing demand through conservation and efficiency</a:t>
            </a:r>
            <a:endParaRPr lang="en-US" sz="2400" b="1" dirty="0">
              <a:latin typeface="Aptos" panose="020B0004020202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8" name="Graphic 7" descr="Head with gears with solid fill">
            <a:extLst>
              <a:ext uri="{FF2B5EF4-FFF2-40B4-BE49-F238E27FC236}">
                <a16:creationId xmlns:a16="http://schemas.microsoft.com/office/drawing/2014/main" id="{F45F1BAD-62C4-4350-7F80-5FFE613E7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28507" y="1161260"/>
            <a:ext cx="871819" cy="8718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155609-1F14-1E26-6A0D-CCDFD2A07F72}"/>
              </a:ext>
            </a:extLst>
          </p:cNvPr>
          <p:cNvSpPr txBox="1"/>
          <p:nvPr/>
        </p:nvSpPr>
        <p:spPr>
          <a:xfrm>
            <a:off x="4160554" y="2199551"/>
            <a:ext cx="36211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kern="0" dirty="0">
                <a:latin typeface="Aptos" panose="020B0004020202020204" pitchFamily="34" charset="0"/>
                <a:ea typeface="Source Sans Pro" panose="020B0503030403020204" pitchFamily="34" charset="0"/>
              </a:rPr>
              <a:t>Energy supply management</a:t>
            </a:r>
            <a:endParaRPr lang="en-US" sz="2400" b="1" dirty="0">
              <a:latin typeface="Aptos" panose="020B0004020202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C1C409-F950-4C4B-5DD2-871F88DD1647}"/>
              </a:ext>
            </a:extLst>
          </p:cNvPr>
          <p:cNvSpPr txBox="1"/>
          <p:nvPr/>
        </p:nvSpPr>
        <p:spPr>
          <a:xfrm>
            <a:off x="8002786" y="2199551"/>
            <a:ext cx="41832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kern="0" dirty="0">
                <a:effectLst/>
                <a:latin typeface="Aptos" panose="020B0004020202020204" pitchFamily="34" charset="0"/>
                <a:ea typeface="Source Sans Pro" panose="020B0503030403020204" pitchFamily="34" charset="0"/>
              </a:rPr>
              <a:t>Energy related to products and services</a:t>
            </a:r>
            <a:endParaRPr lang="en-US" sz="2400" b="1" dirty="0">
              <a:latin typeface="Aptos" panose="020B0004020202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1" name="Graphic 10" descr="Wind Turbines with solid fill">
            <a:extLst>
              <a:ext uri="{FF2B5EF4-FFF2-40B4-BE49-F238E27FC236}">
                <a16:creationId xmlns:a16="http://schemas.microsoft.com/office/drawing/2014/main" id="{CD5DE502-9359-28EA-54A4-C048D355F3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629579" y="1126235"/>
            <a:ext cx="871819" cy="871819"/>
          </a:xfrm>
          <a:prstGeom prst="rect">
            <a:avLst/>
          </a:prstGeom>
        </p:spPr>
      </p:pic>
      <p:pic>
        <p:nvPicPr>
          <p:cNvPr id="12" name="Graphic 11" descr="Electric car with solid fill">
            <a:extLst>
              <a:ext uri="{FF2B5EF4-FFF2-40B4-BE49-F238E27FC236}">
                <a16:creationId xmlns:a16="http://schemas.microsoft.com/office/drawing/2014/main" id="{FC8BB099-7545-EE3E-1BC5-84F50CC48E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547616" y="1038908"/>
            <a:ext cx="1093635" cy="10936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ECB9DD-F1A2-7D44-9176-2ED5F6E5187B}"/>
              </a:ext>
            </a:extLst>
          </p:cNvPr>
          <p:cNvSpPr txBox="1"/>
          <p:nvPr/>
        </p:nvSpPr>
        <p:spPr>
          <a:xfrm>
            <a:off x="28837" y="3145092"/>
            <a:ext cx="3971292" cy="12364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kern="0" dirty="0">
                <a:effectLst/>
                <a:latin typeface="Aptos" panose="020B0004020202020204" pitchFamily="34" charset="0"/>
                <a:ea typeface="Source Sans Pro" panose="020B0503030403020204" pitchFamily="34" charset="0"/>
              </a:rPr>
              <a:t>E.g., compressed air systems, boilers, ventilation, HVAC, motors, process heat, pumps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F45F7E-0582-9779-ECE3-391B2EA1C139}"/>
              </a:ext>
            </a:extLst>
          </p:cNvPr>
          <p:cNvSpPr txBox="1"/>
          <p:nvPr/>
        </p:nvSpPr>
        <p:spPr>
          <a:xfrm>
            <a:off x="4258902" y="2950423"/>
            <a:ext cx="3560871" cy="1625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kern="0" dirty="0">
                <a:latin typeface="Aptos" panose="020B0004020202020204" pitchFamily="34" charset="0"/>
                <a:ea typeface="Source Sans Pro" panose="020B0503030403020204" pitchFamily="34" charset="0"/>
              </a:rPr>
              <a:t>E.g., s</a:t>
            </a:r>
            <a:r>
              <a:rPr lang="en-US" sz="2200" kern="0" dirty="0">
                <a:effectLst/>
                <a:latin typeface="Aptos" panose="020B0004020202020204" pitchFamily="34" charset="0"/>
                <a:ea typeface="Source Sans Pro" panose="020B0503030403020204" pitchFamily="34" charset="0"/>
              </a:rPr>
              <a:t>witching to renewable sources, combined heat and power systems, load management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2F6C08-BE05-292C-ACEC-8896EA909A04}"/>
              </a:ext>
            </a:extLst>
          </p:cNvPr>
          <p:cNvSpPr txBox="1"/>
          <p:nvPr/>
        </p:nvSpPr>
        <p:spPr>
          <a:xfrm>
            <a:off x="7959565" y="3339761"/>
            <a:ext cx="3983390" cy="84715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kern="0" dirty="0">
                <a:effectLst/>
                <a:latin typeface="Aptos" panose="020B0004020202020204" pitchFamily="34" charset="0"/>
                <a:ea typeface="Source Sans Pro" panose="020B0503030403020204" pitchFamily="34" charset="0"/>
              </a:rPr>
              <a:t>E.g., fleet vehicles, mileage and travel, commuting incentives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F1E1FC-1BDE-1807-792C-25ADEBF16946}"/>
              </a:ext>
            </a:extLst>
          </p:cNvPr>
          <p:cNvSpPr>
            <a:spLocks/>
          </p:cNvSpPr>
          <p:nvPr/>
        </p:nvSpPr>
        <p:spPr>
          <a:xfrm>
            <a:off x="6213608" y="1422375"/>
            <a:ext cx="5807564" cy="203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800"/>
              </a:spcAft>
            </a:pPr>
            <a:endParaRPr lang="en-US" b="1">
              <a:solidFill>
                <a:schemeClr val="tx1"/>
              </a:solidFill>
              <a:latin typeface="Aptos" panose="020B0004020202020204" pitchFamily="34" charset="0"/>
              <a:ea typeface="Source Sans Pro" panose="020B0503030403020204" pitchFamily="34" charset="0"/>
              <a:cs typeface="Helvetica Neue" panose="02000503000000020004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8801C0-60F8-8456-67E9-B810739FCEB9}"/>
              </a:ext>
            </a:extLst>
          </p:cNvPr>
          <p:cNvSpPr txBox="1"/>
          <p:nvPr/>
        </p:nvSpPr>
        <p:spPr>
          <a:xfrm>
            <a:off x="7650593" y="4911206"/>
            <a:ext cx="41832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  <a:ea typeface="Source Sans Pro" panose="020B0503030403020204" pitchFamily="34" charset="0"/>
              </a:rPr>
              <a:t>Reduction in use of other natural assets and increased resilience</a:t>
            </a:r>
            <a:endParaRPr lang="en-US" sz="2400" baseline="30000" dirty="0">
              <a:latin typeface="Aptos" panose="020B0004020202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20C1E49-1985-59B3-DDAF-51A6DB362214}"/>
              </a:ext>
            </a:extLst>
          </p:cNvPr>
          <p:cNvCxnSpPr>
            <a:cxnSpLocks/>
          </p:cNvCxnSpPr>
          <p:nvPr/>
        </p:nvCxnSpPr>
        <p:spPr>
          <a:xfrm>
            <a:off x="7465803" y="4920997"/>
            <a:ext cx="0" cy="1419984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275E5C4B-0392-F8EF-B5AE-31078B5B9D18}"/>
              </a:ext>
            </a:extLst>
          </p:cNvPr>
          <p:cNvSpPr/>
          <p:nvPr/>
        </p:nvSpPr>
        <p:spPr>
          <a:xfrm>
            <a:off x="-1" y="6709584"/>
            <a:ext cx="12192001" cy="184929"/>
          </a:xfrm>
          <a:prstGeom prst="rect">
            <a:avLst/>
          </a:prstGeom>
          <a:solidFill>
            <a:srgbClr val="73A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ptos" panose="020B00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E637AA-949C-21A7-3823-565A88F8D554}"/>
              </a:ext>
            </a:extLst>
          </p:cNvPr>
          <p:cNvSpPr txBox="1"/>
          <p:nvPr/>
        </p:nvSpPr>
        <p:spPr>
          <a:xfrm>
            <a:off x="1949206" y="4978336"/>
            <a:ext cx="36978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  <a:ea typeface="Source Sans Pro" panose="020B0503030403020204" pitchFamily="34" charset="0"/>
              </a:rPr>
              <a:t>Reductions in operational costs and improving productivity</a:t>
            </a:r>
            <a:endParaRPr lang="en-US" sz="2400" baseline="30000" dirty="0">
              <a:latin typeface="Aptos" panose="020B0004020202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9ED3230-7155-855A-644E-55B4E7C663C7}"/>
              </a:ext>
            </a:extLst>
          </p:cNvPr>
          <p:cNvCxnSpPr>
            <a:cxnSpLocks/>
          </p:cNvCxnSpPr>
          <p:nvPr/>
        </p:nvCxnSpPr>
        <p:spPr>
          <a:xfrm>
            <a:off x="1804983" y="4938491"/>
            <a:ext cx="0" cy="1419984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Graphic 37" descr="Piggy Bank with solid fill">
            <a:extLst>
              <a:ext uri="{FF2B5EF4-FFF2-40B4-BE49-F238E27FC236}">
                <a16:creationId xmlns:a16="http://schemas.microsoft.com/office/drawing/2014/main" id="{5627D19B-935D-8067-019F-6D54605266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91084" y="4924748"/>
            <a:ext cx="914400" cy="914400"/>
          </a:xfrm>
          <a:prstGeom prst="rect">
            <a:avLst/>
          </a:prstGeom>
        </p:spPr>
      </p:pic>
      <p:pic>
        <p:nvPicPr>
          <p:cNvPr id="40" name="Graphic 39" descr="Zoom in with solid fill">
            <a:extLst>
              <a:ext uri="{FF2B5EF4-FFF2-40B4-BE49-F238E27FC236}">
                <a16:creationId xmlns:a16="http://schemas.microsoft.com/office/drawing/2014/main" id="{DDC03553-5A89-FF72-A591-1ED291E620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6184546" y="4887136"/>
            <a:ext cx="914400" cy="914400"/>
          </a:xfrm>
          <a:prstGeom prst="rect">
            <a:avLst/>
          </a:prstGeom>
          <a:scene3d>
            <a:camera prst="orthographicFront">
              <a:rot lat="0" lon="21599994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75290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061C2-9D94-B839-E788-B80683392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8F8240-AB6E-D056-8401-6A950FCDD99D}"/>
              </a:ext>
            </a:extLst>
          </p:cNvPr>
          <p:cNvSpPr/>
          <p:nvPr/>
        </p:nvSpPr>
        <p:spPr>
          <a:xfrm>
            <a:off x="0" y="0"/>
            <a:ext cx="12192000" cy="830419"/>
          </a:xfrm>
          <a:prstGeom prst="rect">
            <a:avLst/>
          </a:prstGeom>
          <a:solidFill>
            <a:srgbClr val="416F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Aptos" panose="020B0004020202020204" pitchFamily="34" charset="0"/>
                <a:ea typeface="Source Sans Pro SemiBold" panose="020B0603030403020204" pitchFamily="34" charset="0"/>
              </a:rPr>
              <a:t>Resources</a:t>
            </a:r>
            <a:endParaRPr lang="en-US" sz="3600" b="1" i="1" dirty="0">
              <a:solidFill>
                <a:schemeClr val="bg1"/>
              </a:solidFill>
              <a:latin typeface="Aptos" panose="020B0004020202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E30673-B51F-11D8-C00F-B12FF0A81BCE}"/>
              </a:ext>
            </a:extLst>
          </p:cNvPr>
          <p:cNvSpPr/>
          <p:nvPr/>
        </p:nvSpPr>
        <p:spPr>
          <a:xfrm>
            <a:off x="-1" y="6709585"/>
            <a:ext cx="12192001" cy="148416"/>
          </a:xfrm>
          <a:prstGeom prst="rect">
            <a:avLst/>
          </a:prstGeom>
          <a:solidFill>
            <a:srgbClr val="73A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ptos" panose="020B00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46B96B4-16BF-9293-E9D1-4F0618830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5" y="2925565"/>
            <a:ext cx="11396868" cy="4695886"/>
          </a:xfrm>
        </p:spPr>
        <p:txBody>
          <a:bodyPr>
            <a:normAutofit/>
          </a:bodyPr>
          <a:lstStyle/>
          <a:p>
            <a:r>
              <a:rPr lang="en-US" dirty="0">
                <a:latin typeface="Aptos" panose="020B0004020202020204" pitchFamily="34" charset="0"/>
                <a:ea typeface="Source Sans Pro" panose="020B0503030403020204" pitchFamily="34" charset="0"/>
              </a:rPr>
              <a:t>Mass Save: </a:t>
            </a:r>
            <a:r>
              <a:rPr lang="en-US" dirty="0">
                <a:latin typeface="Aptos" panose="020B0004020202020204" pitchFamily="34" charset="0"/>
                <a:ea typeface="Source Sans Pro" panose="020B0503030403020204" pitchFamily="34" charset="0"/>
                <a:hlinkClick r:id="rId3"/>
              </a:rPr>
              <a:t>https://www.masssave.com/</a:t>
            </a:r>
            <a:r>
              <a:rPr lang="en-US" dirty="0">
                <a:latin typeface="Aptos" panose="020B0004020202020204" pitchFamily="34" charset="0"/>
                <a:ea typeface="Source Sans Pro" panose="020B0503030403020204" pitchFamily="34" charset="0"/>
              </a:rPr>
              <a:t> </a:t>
            </a:r>
          </a:p>
          <a:p>
            <a:r>
              <a:rPr lang="en-US" dirty="0">
                <a:latin typeface="Aptos" panose="020B0004020202020204" pitchFamily="34" charset="0"/>
                <a:ea typeface="Source Sans Pro" panose="020B0503030403020204" pitchFamily="34" charset="0"/>
              </a:rPr>
              <a:t>Energy Star Program: </a:t>
            </a:r>
            <a:r>
              <a:rPr lang="en-US" dirty="0">
                <a:latin typeface="Aptos" panose="020B0004020202020204" pitchFamily="34" charset="0"/>
                <a:ea typeface="Source Sans Pro" panose="020B0503030403020204" pitchFamily="34" charset="0"/>
                <a:hlinkClick r:id="rId4"/>
              </a:rPr>
              <a:t>https://www.energystar.gov/</a:t>
            </a:r>
            <a:r>
              <a:rPr lang="en-US" dirty="0">
                <a:latin typeface="Aptos" panose="020B0004020202020204" pitchFamily="34" charset="0"/>
                <a:ea typeface="Source Sans Pro" panose="020B0503030403020204" pitchFamily="34" charset="0"/>
              </a:rPr>
              <a:t> </a:t>
            </a:r>
          </a:p>
          <a:p>
            <a:r>
              <a:rPr lang="en-US" dirty="0">
                <a:latin typeface="Aptos" panose="020B0004020202020204" pitchFamily="34" charset="0"/>
                <a:ea typeface="Source Sans Pro" panose="020B0503030403020204" pitchFamily="34" charset="0"/>
              </a:rPr>
              <a:t>U.S. DOE Office of Energy Efficiency and Renewable Energy: </a:t>
            </a:r>
            <a:r>
              <a:rPr lang="en-US" dirty="0">
                <a:latin typeface="Aptos" panose="020B0004020202020204" pitchFamily="34" charset="0"/>
                <a:ea typeface="Source Sans Pro" panose="020B0503030403020204" pitchFamily="34" charset="0"/>
                <a:hlinkClick r:id="rId5"/>
              </a:rPr>
              <a:t>https://www.energy.gov/eere</a:t>
            </a:r>
            <a:r>
              <a:rPr lang="en-US" dirty="0">
                <a:latin typeface="Aptos" panose="020B0004020202020204" pitchFamily="34" charset="0"/>
                <a:ea typeface="Source Sans Pro" panose="020B0503030403020204" pitchFamily="34" charset="0"/>
              </a:rPr>
              <a:t> </a:t>
            </a:r>
          </a:p>
          <a:p>
            <a:r>
              <a:rPr lang="en-US" dirty="0">
                <a:latin typeface="Aptos" panose="020B0004020202020204" pitchFamily="34" charset="0"/>
                <a:ea typeface="Source Sans Pro" panose="020B0503030403020204" pitchFamily="34" charset="0"/>
              </a:rPr>
              <a:t>Northeast Energy Efficiency Partnerships (NEEP): </a:t>
            </a:r>
            <a:r>
              <a:rPr lang="en-US" dirty="0">
                <a:latin typeface="Aptos" panose="020B0004020202020204" pitchFamily="34" charset="0"/>
                <a:ea typeface="Source Sans Pro" panose="020B0503030403020204" pitchFamily="34" charset="0"/>
                <a:hlinkClick r:id="rId6"/>
              </a:rPr>
              <a:t>https://www.neep.org/</a:t>
            </a:r>
            <a:r>
              <a:rPr lang="en-US" dirty="0">
                <a:latin typeface="Aptos" panose="020B0004020202020204" pitchFamily="34" charset="0"/>
                <a:ea typeface="Source Sans Pro" panose="020B0503030403020204" pitchFamily="34" charset="0"/>
              </a:rPr>
              <a:t> </a:t>
            </a:r>
          </a:p>
          <a:p>
            <a:r>
              <a:rPr lang="en-US" dirty="0">
                <a:latin typeface="Aptos" panose="020B0004020202020204" pitchFamily="34" charset="0"/>
                <a:ea typeface="Source Sans Pro" panose="020B0503030403020204" pitchFamily="34" charset="0"/>
              </a:rPr>
              <a:t>Massachusetts Clean Energy Center: </a:t>
            </a:r>
            <a:r>
              <a:rPr lang="en-US" dirty="0">
                <a:latin typeface="Aptos" panose="020B0004020202020204" pitchFamily="34" charset="0"/>
                <a:ea typeface="Source Sans Pro" panose="020B0503030403020204" pitchFamily="34" charset="0"/>
                <a:hlinkClick r:id="rId7"/>
              </a:rPr>
              <a:t>https://www.masscec.com/</a:t>
            </a:r>
            <a:r>
              <a:rPr lang="en-US" dirty="0">
                <a:latin typeface="Aptos" panose="020B0004020202020204" pitchFamily="34" charset="0"/>
                <a:ea typeface="Source Sans Pro" panose="020B0503030403020204" pitchFamily="34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163579-4F52-DB40-448D-C1B181F57AC1}"/>
              </a:ext>
            </a:extLst>
          </p:cNvPr>
          <p:cNvSpPr/>
          <p:nvPr/>
        </p:nvSpPr>
        <p:spPr>
          <a:xfrm>
            <a:off x="636104" y="1118800"/>
            <a:ext cx="10919790" cy="1518384"/>
          </a:xfrm>
          <a:prstGeom prst="rect">
            <a:avLst/>
          </a:prstGeom>
          <a:solidFill>
            <a:srgbClr val="416FB3">
              <a:alpha val="2284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ptos" panose="020B0004020202020204" pitchFamily="34" charset="0"/>
                <a:ea typeface="Source Sans Pro" panose="020B0503030403020204" pitchFamily="34" charset="0"/>
              </a:rPr>
              <a:t>Massachusetts Office of Technical Assistance and Technology: </a:t>
            </a:r>
            <a:r>
              <a:rPr lang="en-US" sz="2800" dirty="0">
                <a:solidFill>
                  <a:schemeClr val="tx1"/>
                </a:solidFill>
                <a:latin typeface="Aptos" panose="020B0004020202020204" pitchFamily="34" charset="0"/>
                <a:ea typeface="Source Sans Pro" panose="020B0503030403020204" pitchFamily="34" charset="0"/>
                <a:hlinkClick r:id="rId8"/>
              </a:rPr>
              <a:t>https://www.mass.gov/orgs/office-of-technical-assistance-and-technology-ota</a:t>
            </a:r>
            <a:r>
              <a:rPr lang="en-US" sz="2800" dirty="0">
                <a:solidFill>
                  <a:schemeClr val="tx1"/>
                </a:solidFill>
                <a:latin typeface="Aptos" panose="020B0004020202020204" pitchFamily="34" charset="0"/>
                <a:ea typeface="Source Sans Pro" panose="020B0503030403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0176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685C6-B2E2-73C4-C3BB-8D40934E8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E55048-BF77-F44A-832E-433883002FD1}"/>
              </a:ext>
            </a:extLst>
          </p:cNvPr>
          <p:cNvSpPr/>
          <p:nvPr/>
        </p:nvSpPr>
        <p:spPr>
          <a:xfrm>
            <a:off x="0" y="0"/>
            <a:ext cx="12192000" cy="830419"/>
          </a:xfrm>
          <a:prstGeom prst="rect">
            <a:avLst/>
          </a:prstGeom>
          <a:solidFill>
            <a:srgbClr val="416F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US" sz="3600" b="1">
                <a:solidFill>
                  <a:schemeClr val="bg1"/>
                </a:solidFill>
                <a:latin typeface="Aptos" panose="020B0004020202020204" pitchFamily="34" charset="0"/>
                <a:ea typeface="Source Sans Pro SemiBold"/>
              </a:rPr>
              <a:t>Thank you and see you soon!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4574A0-DE54-DB0B-8A82-E00104DAEB9B}"/>
              </a:ext>
            </a:extLst>
          </p:cNvPr>
          <p:cNvSpPr/>
          <p:nvPr/>
        </p:nvSpPr>
        <p:spPr>
          <a:xfrm>
            <a:off x="-1" y="6709585"/>
            <a:ext cx="12192001" cy="148416"/>
          </a:xfrm>
          <a:prstGeom prst="rect">
            <a:avLst/>
          </a:prstGeom>
          <a:solidFill>
            <a:srgbClr val="73A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ptos" panose="020B0004020202020204" pitchFamily="34" charset="0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0C575AB-9431-A77B-139B-40249F0E19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9732161"/>
              </p:ext>
            </p:extLst>
          </p:nvPr>
        </p:nvGraphicFramePr>
        <p:xfrm>
          <a:off x="216934" y="1705969"/>
          <a:ext cx="10933287" cy="4829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F5EC88E-C644-B2DC-8E2E-CA9179079C42}"/>
              </a:ext>
            </a:extLst>
          </p:cNvPr>
          <p:cNvSpPr txBox="1"/>
          <p:nvPr/>
        </p:nvSpPr>
        <p:spPr>
          <a:xfrm>
            <a:off x="8501961" y="5466423"/>
            <a:ext cx="3268388" cy="95410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ptos" panose="020B0004020202020204" pitchFamily="34" charset="0"/>
              </a:rPr>
              <a:t>Events: </a:t>
            </a:r>
            <a:r>
              <a:rPr lang="en-US" dirty="0">
                <a:latin typeface="Aptos" panose="020B0004020202020204" pitchFamily="34" charset="0"/>
                <a:hlinkClick r:id="rId8"/>
              </a:rPr>
              <a:t>https://www.turi.org/training-and-education/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B1BF9F-4924-FA1C-5292-58A83FD40C08}"/>
              </a:ext>
            </a:extLst>
          </p:cNvPr>
          <p:cNvSpPr txBox="1"/>
          <p:nvPr/>
        </p:nvSpPr>
        <p:spPr>
          <a:xfrm>
            <a:off x="493000" y="1124753"/>
            <a:ext cx="9415274" cy="46166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ptos" panose="020B0004020202020204" pitchFamily="34" charset="0"/>
              </a:rPr>
              <a:t>Please complete the post-webinar survey, required for CEUs!</a:t>
            </a:r>
          </a:p>
        </p:txBody>
      </p:sp>
    </p:spTree>
    <p:extLst>
      <p:ext uri="{BB962C8B-B14F-4D97-AF65-F5344CB8AC3E}">
        <p14:creationId xmlns:p14="http://schemas.microsoft.com/office/powerpoint/2010/main" val="374378900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FDB74B690DC04BB743714B7C05EA2C" ma:contentTypeVersion="18" ma:contentTypeDescription="Create a new document." ma:contentTypeScope="" ma:versionID="f5aa82480df9790461069edaa857dbe9">
  <xsd:schema xmlns:xsd="http://www.w3.org/2001/XMLSchema" xmlns:xs="http://www.w3.org/2001/XMLSchema" xmlns:p="http://schemas.microsoft.com/office/2006/metadata/properties" xmlns:ns2="1d2f8d69-5bc0-4b1d-8ff4-3592f28f387b" xmlns:ns3="7efe0513-cfae-46e6-ada7-3dc429bc069c" targetNamespace="http://schemas.microsoft.com/office/2006/metadata/properties" ma:root="true" ma:fieldsID="cfd5954e97d3911e9e41eb3461896254" ns2:_="" ns3:_="">
    <xsd:import namespace="1d2f8d69-5bc0-4b1d-8ff4-3592f28f387b"/>
    <xsd:import namespace="7efe0513-cfae-46e6-ada7-3dc429bc06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2f8d69-5bc0-4b1d-8ff4-3592f28f38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8da7e02-c50b-437b-91ea-1e34890a05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fe0513-cfae-46e6-ada7-3dc429bc069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67645f-929f-459f-9773-194b0787ef4e}" ma:internalName="TaxCatchAll" ma:showField="CatchAllData" ma:web="7efe0513-cfae-46e6-ada7-3dc429bc06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d2f8d69-5bc0-4b1d-8ff4-3592f28f387b">
      <Terms xmlns="http://schemas.microsoft.com/office/infopath/2007/PartnerControls"/>
    </lcf76f155ced4ddcb4097134ff3c332f>
    <TaxCatchAll xmlns="7efe0513-cfae-46e6-ada7-3dc429bc069c" xsi:nil="true"/>
  </documentManagement>
</p:properties>
</file>

<file path=customXml/itemProps1.xml><?xml version="1.0" encoding="utf-8"?>
<ds:datastoreItem xmlns:ds="http://schemas.openxmlformats.org/officeDocument/2006/customXml" ds:itemID="{F2AB90DF-6B10-4E51-88BA-26D04987B8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2f8d69-5bc0-4b1d-8ff4-3592f28f387b"/>
    <ds:schemaRef ds:uri="7efe0513-cfae-46e6-ada7-3dc429bc06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B82D64-7355-4BD4-ADFD-503EF0088E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8F4D09-5456-4743-A7C9-ED9FC762EF7B}">
  <ds:schemaRefs>
    <ds:schemaRef ds:uri="http://schemas.microsoft.com/office/infopath/2007/PartnerControls"/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7efe0513-cfae-46e6-ada7-3dc429bc069c"/>
    <ds:schemaRef ds:uri="http://schemas.microsoft.com/office/2006/documentManagement/types"/>
    <ds:schemaRef ds:uri="1d2f8d69-5bc0-4b1d-8ff4-3592f28f387b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642</Words>
  <Application>Microsoft Office PowerPoint</Application>
  <PresentationFormat>Widescreen</PresentationFormat>
  <Paragraphs>76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1_Office Theme</vt:lpstr>
      <vt:lpstr>Energy Conservation Planning Under the Toxics Use Reduction Act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Cheng, Agnes</cp:lastModifiedBy>
  <cp:revision>36</cp:revision>
  <dcterms:created xsi:type="dcterms:W3CDTF">2026-03-20T18:20:10Z</dcterms:created>
  <dcterms:modified xsi:type="dcterms:W3CDTF">2026-03-25T16:15:41Z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0x01010023FDB74B690DC04BB743714B7C05EA2C</vt:lpwstr>
  </property>
  <property fmtid="{D5CDD505-2E9C-101B-9397-08002B2CF9AE}" pid="3" name="MediaServiceImageTags">
    <vt:lpwstr/>
  </property>
</Properties>
</file>